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49" r:id="rId2"/>
    <p:sldMasterId id="2147483650" r:id="rId3"/>
    <p:sldMasterId id="2147483651" r:id="rId4"/>
    <p:sldMasterId id="2147483652" r:id="rId5"/>
  </p:sldMasterIdLst>
  <p:notesMasterIdLst>
    <p:notesMasterId r:id="rId39"/>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x="10080625" cy="5670550"/>
  <p:notesSz cx="7559675" cy="10691813"/>
  <p:defaultTextStyle>
    <a:defPPr>
      <a:defRPr lang="en-GB"/>
    </a:defPPr>
    <a:lvl1pPr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WenQuanYi Zen Hei Sharp"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WenQuanYi Zen Hei Sharp"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WenQuanYi Zen Hei Sharp"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WenQuanYi Zen Hei Sharp"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WenQuanYi Zen Hei Sharp" charset="0"/>
      </a:defRPr>
    </a:lvl5pPr>
    <a:lvl6pPr marL="2286000" algn="l" defTabSz="914400" rtl="0" eaLnBrk="1" latinLnBrk="0" hangingPunct="1">
      <a:defRPr kern="1200">
        <a:solidFill>
          <a:schemeClr val="bg1"/>
        </a:solidFill>
        <a:latin typeface="Arial" panose="020B0604020202020204" pitchFamily="34" charset="0"/>
        <a:ea typeface="+mn-ea"/>
        <a:cs typeface="WenQuanYi Zen Hei Sharp" charset="0"/>
      </a:defRPr>
    </a:lvl6pPr>
    <a:lvl7pPr marL="2743200" algn="l" defTabSz="914400" rtl="0" eaLnBrk="1" latinLnBrk="0" hangingPunct="1">
      <a:defRPr kern="1200">
        <a:solidFill>
          <a:schemeClr val="bg1"/>
        </a:solidFill>
        <a:latin typeface="Arial" panose="020B0604020202020204" pitchFamily="34" charset="0"/>
        <a:ea typeface="+mn-ea"/>
        <a:cs typeface="WenQuanYi Zen Hei Sharp" charset="0"/>
      </a:defRPr>
    </a:lvl7pPr>
    <a:lvl8pPr marL="3200400" algn="l" defTabSz="914400" rtl="0" eaLnBrk="1" latinLnBrk="0" hangingPunct="1">
      <a:defRPr kern="1200">
        <a:solidFill>
          <a:schemeClr val="bg1"/>
        </a:solidFill>
        <a:latin typeface="Arial" panose="020B0604020202020204" pitchFamily="34" charset="0"/>
        <a:ea typeface="+mn-ea"/>
        <a:cs typeface="WenQuanYi Zen Hei Sharp" charset="0"/>
      </a:defRPr>
    </a:lvl8pPr>
    <a:lvl9pPr marL="3657600" algn="l" defTabSz="914400" rtl="0" eaLnBrk="1" latinLnBrk="0" hangingPunct="1">
      <a:defRPr kern="1200">
        <a:solidFill>
          <a:schemeClr val="bg1"/>
        </a:solidFill>
        <a:latin typeface="Arial" panose="020B0604020202020204" pitchFamily="34" charset="0"/>
        <a:ea typeface="+mn-ea"/>
        <a:cs typeface="WenQuanYi Zen Hei Sharp"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3" d="100"/>
          <a:sy n="83" d="100"/>
        </p:scale>
        <p:origin x="780" y="90"/>
      </p:cViewPr>
      <p:guideLst>
        <p:guide orient="horz" pos="2160"/>
        <p:guide pos="288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5" name="AutoShape 1"/>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360" cap="sq">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146" name="Rectangle 2"/>
          <p:cNvSpPr>
            <a:spLocks noGrp="1" noChangeArrowheads="1"/>
          </p:cNvSpPr>
          <p:nvPr>
            <p:ph type="sldImg"/>
          </p:nvPr>
        </p:nvSpPr>
        <p:spPr bwMode="auto">
          <a:xfrm>
            <a:off x="1106488" y="812800"/>
            <a:ext cx="5341937" cy="4005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6147" name="Rectangle 3"/>
          <p:cNvSpPr>
            <a:spLocks noGrp="1" noChangeArrowheads="1"/>
          </p:cNvSpPr>
          <p:nvPr>
            <p:ph type="body"/>
          </p:nvPr>
        </p:nvSpPr>
        <p:spPr bwMode="auto">
          <a:xfrm>
            <a:off x="755650" y="5078413"/>
            <a:ext cx="6045200" cy="4808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en-US" altLang="en-US" smtClean="0"/>
          </a:p>
        </p:txBody>
      </p:sp>
      <p:sp>
        <p:nvSpPr>
          <p:cNvPr id="6148" name="Rectangle 4"/>
          <p:cNvSpPr>
            <a:spLocks noGrp="1" noChangeArrowheads="1"/>
          </p:cNvSpPr>
          <p:nvPr>
            <p:ph type="hdr"/>
          </p:nvPr>
        </p:nvSpPr>
        <p:spPr bwMode="auto">
          <a:xfrm>
            <a:off x="0" y="0"/>
            <a:ext cx="3278188" cy="531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buClrTx/>
              <a:buFontTx/>
              <a:buNone/>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cs typeface="DejaVu Sans" charset="0"/>
              </a:defRPr>
            </a:lvl1pPr>
          </a:lstStyle>
          <a:p>
            <a:endParaRPr lang="en-US" altLang="en-US"/>
          </a:p>
        </p:txBody>
      </p:sp>
      <p:sp>
        <p:nvSpPr>
          <p:cNvPr id="6149" name="Rectangle 5"/>
          <p:cNvSpPr>
            <a:spLocks noGrp="1" noChangeArrowheads="1"/>
          </p:cNvSpPr>
          <p:nvPr>
            <p:ph type="dt"/>
          </p:nvPr>
        </p:nvSpPr>
        <p:spPr bwMode="auto">
          <a:xfrm>
            <a:off x="4278313" y="0"/>
            <a:ext cx="3278187" cy="531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buClrTx/>
              <a:buFontTx/>
              <a:buNone/>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cs typeface="DejaVu Sans" charset="0"/>
              </a:defRPr>
            </a:lvl1pPr>
          </a:lstStyle>
          <a:p>
            <a:endParaRPr lang="en-US" altLang="en-US"/>
          </a:p>
        </p:txBody>
      </p:sp>
      <p:sp>
        <p:nvSpPr>
          <p:cNvPr id="6150" name="Rectangle 6"/>
          <p:cNvSpPr>
            <a:spLocks noGrp="1" noChangeArrowheads="1"/>
          </p:cNvSpPr>
          <p:nvPr>
            <p:ph type="ftr"/>
          </p:nvPr>
        </p:nvSpPr>
        <p:spPr bwMode="auto">
          <a:xfrm>
            <a:off x="0" y="10156825"/>
            <a:ext cx="3278188" cy="531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buClrTx/>
              <a:buFontTx/>
              <a:buNone/>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cs typeface="DejaVu Sans" charset="0"/>
              </a:defRPr>
            </a:lvl1pPr>
          </a:lstStyle>
          <a:p>
            <a:endParaRPr lang="en-US" altLang="en-US"/>
          </a:p>
        </p:txBody>
      </p:sp>
      <p:sp>
        <p:nvSpPr>
          <p:cNvPr id="6151" name="Rectangle 7"/>
          <p:cNvSpPr>
            <a:spLocks noGrp="1" noChangeArrowheads="1"/>
          </p:cNvSpPr>
          <p:nvPr>
            <p:ph type="sldNum"/>
          </p:nvPr>
        </p:nvSpPr>
        <p:spPr bwMode="auto">
          <a:xfrm>
            <a:off x="4278313" y="10156825"/>
            <a:ext cx="3278187" cy="531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a:buClrTx/>
              <a:buFontTx/>
              <a:buNone/>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cs typeface="DejaVu Sans" charset="0"/>
              </a:defRPr>
            </a:lvl1pPr>
          </a:lstStyle>
          <a:p>
            <a:fld id="{34D3FCD7-93A6-453A-89A8-56C0D1C444B7}"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431FF1B3-F68B-41E8-AB93-3DC18575C47C}" type="slidenum">
              <a:rPr lang="en-US" altLang="en-US"/>
              <a:pPr/>
              <a:t>1</a:t>
            </a:fld>
            <a:endParaRPr lang="en-US" altLang="en-US"/>
          </a:p>
        </p:txBody>
      </p:sp>
      <p:sp>
        <p:nvSpPr>
          <p:cNvPr id="40961" name="Rectangle 1"/>
          <p:cNvSpPr txBox="1">
            <a:spLocks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0962" name="Rectangle 2"/>
          <p:cNvSpPr txBox="1">
            <a:spLocks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p:nvPr>
        </p:nvSpPr>
        <p:spPr>
          <a:ln/>
        </p:spPr>
        <p:txBody>
          <a:bodyPr/>
          <a:lstStyle/>
          <a:p>
            <a:fld id="{D7E227AA-862F-4793-95F1-CE7FA3BC1306}" type="slidenum">
              <a:rPr lang="en-US" altLang="en-US"/>
              <a:pPr/>
              <a:t>10</a:t>
            </a:fld>
            <a:endParaRPr lang="en-US" altLang="en-US"/>
          </a:p>
        </p:txBody>
      </p:sp>
      <p:sp>
        <p:nvSpPr>
          <p:cNvPr id="50177" name="Rectangle 1"/>
          <p:cNvSpPr txBox="1">
            <a:spLocks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0178" name="Rectangle 2"/>
          <p:cNvSpPr txBox="1">
            <a:spLocks noChangeArrowheads="1"/>
          </p:cNvSpPr>
          <p:nvPr>
            <p:ph type="body" idx="1"/>
          </p:nvPr>
        </p:nvSpPr>
        <p:spPr bwMode="auto">
          <a:xfrm>
            <a:off x="985838" y="5083175"/>
            <a:ext cx="5588000" cy="48196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50179" name="Text Box 3"/>
          <p:cNvSpPr txBox="1">
            <a:spLocks noChangeArrowheads="1"/>
          </p:cNvSpPr>
          <p:nvPr/>
        </p:nvSpPr>
        <p:spPr bwMode="auto">
          <a:xfrm>
            <a:off x="4273550" y="10166350"/>
            <a:ext cx="3286125" cy="525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r">
              <a:lnSpc>
                <a:spcPct val="100000"/>
              </a:lnSpc>
              <a:buClrTx/>
              <a:buFontTx/>
              <a:buNone/>
            </a:pPr>
            <a:fld id="{4B984B80-30D9-4A77-9B70-32A23B04B19E}" type="slidenum">
              <a:rPr lang="en-US" altLang="en-US" sz="1200">
                <a:latin typeface="Verdana" panose="020B0604030504040204" pitchFamily="34" charset="0"/>
                <a:cs typeface="+mn-ea" charset="0"/>
              </a:rPr>
              <a:pPr algn="r">
                <a:lnSpc>
                  <a:spcPct val="100000"/>
                </a:lnSpc>
                <a:buClrTx/>
                <a:buFontTx/>
                <a:buNone/>
              </a:pPr>
              <a:t>10</a:t>
            </a:fld>
            <a:endParaRPr lang="en-US" altLang="en-US" sz="1200">
              <a:latin typeface="Verdana" panose="020B0604030504040204" pitchFamily="34" charset="0"/>
              <a:cs typeface="+mn-ea"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04BC9DDB-17B4-4CF7-A5CB-29D34CCEF174}" type="slidenum">
              <a:rPr lang="en-US" altLang="en-US"/>
              <a:pPr/>
              <a:t>11</a:t>
            </a:fld>
            <a:endParaRPr lang="en-US" altLang="en-US"/>
          </a:p>
        </p:txBody>
      </p:sp>
      <p:sp>
        <p:nvSpPr>
          <p:cNvPr id="51201" name="Rectangle 1"/>
          <p:cNvSpPr txBox="1">
            <a:spLocks noChangeArrowheads="1"/>
          </p:cNvSpPr>
          <p:nvPr>
            <p:ph type="sldImg"/>
          </p:nvPr>
        </p:nvSpPr>
        <p:spPr bwMode="auto">
          <a:xfrm>
            <a:off x="217488" y="812800"/>
            <a:ext cx="7121525" cy="40068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1202" name="Rectangle 2"/>
          <p:cNvSpPr txBox="1">
            <a:spLocks noChangeArrowheads="1"/>
          </p:cNvSpPr>
          <p:nvPr>
            <p:ph type="body" idx="1"/>
          </p:nvPr>
        </p:nvSpPr>
        <p:spPr bwMode="auto">
          <a:xfrm>
            <a:off x="755650" y="5078413"/>
            <a:ext cx="6046788" cy="4810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p:nvPr>
        </p:nvSpPr>
        <p:spPr>
          <a:ln/>
        </p:spPr>
        <p:txBody>
          <a:bodyPr/>
          <a:lstStyle/>
          <a:p>
            <a:fld id="{987C1AD5-206F-4F77-B464-92BBA17B97CA}" type="slidenum">
              <a:rPr lang="en-US" altLang="en-US"/>
              <a:pPr/>
              <a:t>12</a:t>
            </a:fld>
            <a:endParaRPr lang="en-US" altLang="en-US"/>
          </a:p>
        </p:txBody>
      </p:sp>
      <p:sp>
        <p:nvSpPr>
          <p:cNvPr id="52225" name="Rectangle 1"/>
          <p:cNvSpPr txBox="1">
            <a:spLocks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2226" name="Rectangle 2"/>
          <p:cNvSpPr txBox="1">
            <a:spLocks noChangeArrowheads="1"/>
          </p:cNvSpPr>
          <p:nvPr>
            <p:ph type="body" idx="1"/>
          </p:nvPr>
        </p:nvSpPr>
        <p:spPr bwMode="auto">
          <a:xfrm>
            <a:off x="985838" y="5083175"/>
            <a:ext cx="5588000" cy="48196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52227" name="Text Box 3"/>
          <p:cNvSpPr txBox="1">
            <a:spLocks noChangeArrowheads="1"/>
          </p:cNvSpPr>
          <p:nvPr/>
        </p:nvSpPr>
        <p:spPr bwMode="auto">
          <a:xfrm>
            <a:off x="4273550" y="10166350"/>
            <a:ext cx="3286125" cy="525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r">
              <a:lnSpc>
                <a:spcPct val="100000"/>
              </a:lnSpc>
              <a:buClrTx/>
              <a:buFontTx/>
              <a:buNone/>
            </a:pPr>
            <a:fld id="{817A9457-6908-4D57-BAA7-64C129030887}" type="slidenum">
              <a:rPr lang="en-US" altLang="en-US" sz="1200">
                <a:latin typeface="Verdana" panose="020B0604030504040204" pitchFamily="34" charset="0"/>
                <a:cs typeface="+mn-ea" charset="0"/>
              </a:rPr>
              <a:pPr algn="r">
                <a:lnSpc>
                  <a:spcPct val="100000"/>
                </a:lnSpc>
                <a:buClrTx/>
                <a:buFontTx/>
                <a:buNone/>
              </a:pPr>
              <a:t>12</a:t>
            </a:fld>
            <a:endParaRPr lang="en-US" altLang="en-US" sz="1200">
              <a:latin typeface="Verdana" panose="020B0604030504040204" pitchFamily="34" charset="0"/>
              <a:cs typeface="+mn-ea"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p:nvPr>
        </p:nvSpPr>
        <p:spPr>
          <a:ln/>
        </p:spPr>
        <p:txBody>
          <a:bodyPr/>
          <a:lstStyle/>
          <a:p>
            <a:fld id="{2591C3E9-D23D-4BAE-9136-3058CF734CBE}" type="slidenum">
              <a:rPr lang="en-US" altLang="en-US"/>
              <a:pPr/>
              <a:t>13</a:t>
            </a:fld>
            <a:endParaRPr lang="en-US" altLang="en-US"/>
          </a:p>
        </p:txBody>
      </p:sp>
      <p:sp>
        <p:nvSpPr>
          <p:cNvPr id="53249" name="Rectangle 1"/>
          <p:cNvSpPr txBox="1">
            <a:spLocks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3250" name="Rectangle 2"/>
          <p:cNvSpPr txBox="1">
            <a:spLocks noChangeArrowheads="1"/>
          </p:cNvSpPr>
          <p:nvPr>
            <p:ph type="body" idx="1"/>
          </p:nvPr>
        </p:nvSpPr>
        <p:spPr bwMode="auto">
          <a:xfrm>
            <a:off x="985838" y="5083175"/>
            <a:ext cx="5588000" cy="48196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53251" name="Text Box 3"/>
          <p:cNvSpPr txBox="1">
            <a:spLocks noChangeArrowheads="1"/>
          </p:cNvSpPr>
          <p:nvPr/>
        </p:nvSpPr>
        <p:spPr bwMode="auto">
          <a:xfrm>
            <a:off x="4273550" y="10166350"/>
            <a:ext cx="3286125" cy="525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r">
              <a:lnSpc>
                <a:spcPct val="100000"/>
              </a:lnSpc>
              <a:buClrTx/>
              <a:buFontTx/>
              <a:buNone/>
            </a:pPr>
            <a:fld id="{D9D5C6E3-A6FC-4D41-96C8-6463B5BEE923}" type="slidenum">
              <a:rPr lang="en-US" altLang="en-US" sz="1200">
                <a:latin typeface="Verdana" panose="020B0604030504040204" pitchFamily="34" charset="0"/>
                <a:cs typeface="+mn-ea" charset="0"/>
              </a:rPr>
              <a:pPr algn="r">
                <a:lnSpc>
                  <a:spcPct val="100000"/>
                </a:lnSpc>
                <a:buClrTx/>
                <a:buFontTx/>
                <a:buNone/>
              </a:pPr>
              <a:t>13</a:t>
            </a:fld>
            <a:endParaRPr lang="en-US" altLang="en-US" sz="1200">
              <a:latin typeface="Verdana" panose="020B0604030504040204" pitchFamily="34" charset="0"/>
              <a:cs typeface="+mn-ea"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p:nvPr>
        </p:nvSpPr>
        <p:spPr>
          <a:ln/>
        </p:spPr>
        <p:txBody>
          <a:bodyPr/>
          <a:lstStyle/>
          <a:p>
            <a:fld id="{AFF534DD-4CE7-46B6-8344-5CA490E234B0}" type="slidenum">
              <a:rPr lang="en-US" altLang="en-US"/>
              <a:pPr/>
              <a:t>14</a:t>
            </a:fld>
            <a:endParaRPr lang="en-US" altLang="en-US"/>
          </a:p>
        </p:txBody>
      </p:sp>
      <p:sp>
        <p:nvSpPr>
          <p:cNvPr id="54273" name="Rectangle 1"/>
          <p:cNvSpPr txBox="1">
            <a:spLocks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4274" name="Rectangle 2"/>
          <p:cNvSpPr txBox="1">
            <a:spLocks noChangeArrowheads="1"/>
          </p:cNvSpPr>
          <p:nvPr>
            <p:ph type="body" idx="1"/>
          </p:nvPr>
        </p:nvSpPr>
        <p:spPr bwMode="auto">
          <a:xfrm>
            <a:off x="985838" y="5083175"/>
            <a:ext cx="5588000" cy="48196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54275" name="Text Box 3"/>
          <p:cNvSpPr txBox="1">
            <a:spLocks noChangeArrowheads="1"/>
          </p:cNvSpPr>
          <p:nvPr/>
        </p:nvSpPr>
        <p:spPr bwMode="auto">
          <a:xfrm>
            <a:off x="4273550" y="10166350"/>
            <a:ext cx="3286125" cy="525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r">
              <a:lnSpc>
                <a:spcPct val="100000"/>
              </a:lnSpc>
              <a:buClrTx/>
              <a:buFontTx/>
              <a:buNone/>
            </a:pPr>
            <a:fld id="{8482C2D5-8B07-4ECA-9196-701C5C4D8E95}" type="slidenum">
              <a:rPr lang="en-US" altLang="en-US" sz="1200">
                <a:latin typeface="Verdana" panose="020B0604030504040204" pitchFamily="34" charset="0"/>
                <a:cs typeface="+mn-ea" charset="0"/>
              </a:rPr>
              <a:pPr algn="r">
                <a:lnSpc>
                  <a:spcPct val="100000"/>
                </a:lnSpc>
                <a:buClrTx/>
                <a:buFontTx/>
                <a:buNone/>
              </a:pPr>
              <a:t>14</a:t>
            </a:fld>
            <a:endParaRPr lang="en-US" altLang="en-US" sz="1200">
              <a:latin typeface="Verdana" panose="020B0604030504040204" pitchFamily="34" charset="0"/>
              <a:cs typeface="+mn-ea"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p:nvPr>
        </p:nvSpPr>
        <p:spPr>
          <a:ln/>
        </p:spPr>
        <p:txBody>
          <a:bodyPr/>
          <a:lstStyle/>
          <a:p>
            <a:fld id="{8C8A8E4F-0B33-4D29-B995-4EBCE3116B6F}" type="slidenum">
              <a:rPr lang="en-US" altLang="en-US"/>
              <a:pPr/>
              <a:t>15</a:t>
            </a:fld>
            <a:endParaRPr lang="en-US" altLang="en-US"/>
          </a:p>
        </p:txBody>
      </p:sp>
      <p:sp>
        <p:nvSpPr>
          <p:cNvPr id="55297" name="Rectangle 1"/>
          <p:cNvSpPr txBox="1">
            <a:spLocks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5298" name="Rectangle 2"/>
          <p:cNvSpPr txBox="1">
            <a:spLocks noChangeArrowheads="1"/>
          </p:cNvSpPr>
          <p:nvPr>
            <p:ph type="body" idx="1"/>
          </p:nvPr>
        </p:nvSpPr>
        <p:spPr bwMode="auto">
          <a:xfrm>
            <a:off x="985838" y="5083175"/>
            <a:ext cx="5588000" cy="48196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55299" name="Text Box 3"/>
          <p:cNvSpPr txBox="1">
            <a:spLocks noChangeArrowheads="1"/>
          </p:cNvSpPr>
          <p:nvPr/>
        </p:nvSpPr>
        <p:spPr bwMode="auto">
          <a:xfrm>
            <a:off x="4273550" y="10166350"/>
            <a:ext cx="3286125" cy="525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r">
              <a:lnSpc>
                <a:spcPct val="100000"/>
              </a:lnSpc>
              <a:buClrTx/>
              <a:buFontTx/>
              <a:buNone/>
            </a:pPr>
            <a:fld id="{8FB7C3FD-96AA-40C1-86FE-A038F97C793A}" type="slidenum">
              <a:rPr lang="en-US" altLang="en-US" sz="1200">
                <a:latin typeface="Verdana" panose="020B0604030504040204" pitchFamily="34" charset="0"/>
                <a:cs typeface="+mn-ea" charset="0"/>
              </a:rPr>
              <a:pPr algn="r">
                <a:lnSpc>
                  <a:spcPct val="100000"/>
                </a:lnSpc>
                <a:buClrTx/>
                <a:buFontTx/>
                <a:buNone/>
              </a:pPr>
              <a:t>15</a:t>
            </a:fld>
            <a:endParaRPr lang="en-US" altLang="en-US" sz="1200">
              <a:latin typeface="Verdana" panose="020B0604030504040204" pitchFamily="34" charset="0"/>
              <a:cs typeface="+mn-ea"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p:nvPr>
        </p:nvSpPr>
        <p:spPr>
          <a:ln/>
        </p:spPr>
        <p:txBody>
          <a:bodyPr/>
          <a:lstStyle/>
          <a:p>
            <a:fld id="{59F47BF4-1DEC-4DE4-8CD4-D5DB0BDA482A}" type="slidenum">
              <a:rPr lang="en-US" altLang="en-US"/>
              <a:pPr/>
              <a:t>16</a:t>
            </a:fld>
            <a:endParaRPr lang="en-US" altLang="en-US"/>
          </a:p>
        </p:txBody>
      </p:sp>
      <p:sp>
        <p:nvSpPr>
          <p:cNvPr id="56321" name="Rectangle 1"/>
          <p:cNvSpPr txBox="1">
            <a:spLocks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6322" name="Rectangle 2"/>
          <p:cNvSpPr txBox="1">
            <a:spLocks noChangeArrowheads="1"/>
          </p:cNvSpPr>
          <p:nvPr>
            <p:ph type="body" idx="1"/>
          </p:nvPr>
        </p:nvSpPr>
        <p:spPr bwMode="auto">
          <a:xfrm>
            <a:off x="985838" y="5083175"/>
            <a:ext cx="5588000" cy="48196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56323" name="Text Box 3"/>
          <p:cNvSpPr txBox="1">
            <a:spLocks noChangeArrowheads="1"/>
          </p:cNvSpPr>
          <p:nvPr/>
        </p:nvSpPr>
        <p:spPr bwMode="auto">
          <a:xfrm>
            <a:off x="4273550" y="10166350"/>
            <a:ext cx="3286125" cy="525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r">
              <a:lnSpc>
                <a:spcPct val="100000"/>
              </a:lnSpc>
              <a:buClrTx/>
              <a:buFontTx/>
              <a:buNone/>
            </a:pPr>
            <a:fld id="{34DAA067-31F7-4EF1-AC5C-26856658DDF4}" type="slidenum">
              <a:rPr lang="en-US" altLang="en-US" sz="1200">
                <a:latin typeface="Verdana" panose="020B0604030504040204" pitchFamily="34" charset="0"/>
                <a:cs typeface="+mn-ea" charset="0"/>
              </a:rPr>
              <a:pPr algn="r">
                <a:lnSpc>
                  <a:spcPct val="100000"/>
                </a:lnSpc>
                <a:buClrTx/>
                <a:buFontTx/>
                <a:buNone/>
              </a:pPr>
              <a:t>16</a:t>
            </a:fld>
            <a:endParaRPr lang="en-US" altLang="en-US" sz="1200">
              <a:latin typeface="Verdana" panose="020B0604030504040204" pitchFamily="34" charset="0"/>
              <a:cs typeface="+mn-ea"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p:nvPr>
        </p:nvSpPr>
        <p:spPr>
          <a:ln/>
        </p:spPr>
        <p:txBody>
          <a:bodyPr/>
          <a:lstStyle/>
          <a:p>
            <a:fld id="{6D1D33B2-B06E-4982-8BB3-5FEBF708D3D2}" type="slidenum">
              <a:rPr lang="en-US" altLang="en-US"/>
              <a:pPr/>
              <a:t>17</a:t>
            </a:fld>
            <a:endParaRPr lang="en-US" altLang="en-US"/>
          </a:p>
        </p:txBody>
      </p:sp>
      <p:sp>
        <p:nvSpPr>
          <p:cNvPr id="57345" name="Rectangle 1"/>
          <p:cNvSpPr txBox="1">
            <a:spLocks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7346" name="Rectangle 2"/>
          <p:cNvSpPr txBox="1">
            <a:spLocks noChangeArrowheads="1"/>
          </p:cNvSpPr>
          <p:nvPr>
            <p:ph type="body" idx="1"/>
          </p:nvPr>
        </p:nvSpPr>
        <p:spPr bwMode="auto">
          <a:xfrm>
            <a:off x="985838" y="5083175"/>
            <a:ext cx="5588000" cy="48196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57347" name="Text Box 3"/>
          <p:cNvSpPr txBox="1">
            <a:spLocks noChangeArrowheads="1"/>
          </p:cNvSpPr>
          <p:nvPr/>
        </p:nvSpPr>
        <p:spPr bwMode="auto">
          <a:xfrm>
            <a:off x="4273550" y="10166350"/>
            <a:ext cx="3286125" cy="525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r">
              <a:lnSpc>
                <a:spcPct val="100000"/>
              </a:lnSpc>
              <a:buClrTx/>
              <a:buFontTx/>
              <a:buNone/>
            </a:pPr>
            <a:fld id="{3E087F23-996E-42DB-AD38-2ADFE099204C}" type="slidenum">
              <a:rPr lang="en-US" altLang="en-US" sz="1200">
                <a:latin typeface="Verdana" panose="020B0604030504040204" pitchFamily="34" charset="0"/>
                <a:cs typeface="+mn-ea" charset="0"/>
              </a:rPr>
              <a:pPr algn="r">
                <a:lnSpc>
                  <a:spcPct val="100000"/>
                </a:lnSpc>
                <a:buClrTx/>
                <a:buFontTx/>
                <a:buNone/>
              </a:pPr>
              <a:t>17</a:t>
            </a:fld>
            <a:endParaRPr lang="en-US" altLang="en-US" sz="1200">
              <a:latin typeface="Verdana" panose="020B0604030504040204" pitchFamily="34" charset="0"/>
              <a:cs typeface="+mn-ea"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p:nvPr>
        </p:nvSpPr>
        <p:spPr>
          <a:ln/>
        </p:spPr>
        <p:txBody>
          <a:bodyPr/>
          <a:lstStyle/>
          <a:p>
            <a:fld id="{1FCA55C3-54F9-4735-AC46-C8893FFDEB41}" type="slidenum">
              <a:rPr lang="en-US" altLang="en-US"/>
              <a:pPr/>
              <a:t>18</a:t>
            </a:fld>
            <a:endParaRPr lang="en-US" altLang="en-US"/>
          </a:p>
        </p:txBody>
      </p:sp>
      <p:sp>
        <p:nvSpPr>
          <p:cNvPr id="58369" name="Rectangle 1"/>
          <p:cNvSpPr txBox="1">
            <a:spLocks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8370" name="Rectangle 2"/>
          <p:cNvSpPr txBox="1">
            <a:spLocks noChangeArrowheads="1"/>
          </p:cNvSpPr>
          <p:nvPr>
            <p:ph type="body" idx="1"/>
          </p:nvPr>
        </p:nvSpPr>
        <p:spPr bwMode="auto">
          <a:xfrm>
            <a:off x="985838" y="5083175"/>
            <a:ext cx="5588000" cy="48196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58371" name="Text Box 3"/>
          <p:cNvSpPr txBox="1">
            <a:spLocks noChangeArrowheads="1"/>
          </p:cNvSpPr>
          <p:nvPr/>
        </p:nvSpPr>
        <p:spPr bwMode="auto">
          <a:xfrm>
            <a:off x="4273550" y="10166350"/>
            <a:ext cx="3286125" cy="525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r">
              <a:lnSpc>
                <a:spcPct val="100000"/>
              </a:lnSpc>
              <a:buClrTx/>
              <a:buFontTx/>
              <a:buNone/>
            </a:pPr>
            <a:fld id="{0280695C-BB6F-4A99-8CA5-9391B05AA8F5}" type="slidenum">
              <a:rPr lang="en-US" altLang="en-US" sz="1200">
                <a:latin typeface="Verdana" panose="020B0604030504040204" pitchFamily="34" charset="0"/>
                <a:cs typeface="+mn-ea" charset="0"/>
              </a:rPr>
              <a:pPr algn="r">
                <a:lnSpc>
                  <a:spcPct val="100000"/>
                </a:lnSpc>
                <a:buClrTx/>
                <a:buFontTx/>
                <a:buNone/>
              </a:pPr>
              <a:t>18</a:t>
            </a:fld>
            <a:endParaRPr lang="en-US" altLang="en-US" sz="1200">
              <a:latin typeface="Verdana" panose="020B0604030504040204" pitchFamily="34" charset="0"/>
              <a:cs typeface="+mn-ea"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p:nvPr>
        </p:nvSpPr>
        <p:spPr>
          <a:ln/>
        </p:spPr>
        <p:txBody>
          <a:bodyPr/>
          <a:lstStyle/>
          <a:p>
            <a:fld id="{D015E1DF-7A3B-4EFF-B7B3-15031C5447F1}" type="slidenum">
              <a:rPr lang="en-US" altLang="en-US"/>
              <a:pPr/>
              <a:t>19</a:t>
            </a:fld>
            <a:endParaRPr lang="en-US" altLang="en-US"/>
          </a:p>
        </p:txBody>
      </p:sp>
      <p:sp>
        <p:nvSpPr>
          <p:cNvPr id="59393" name="Rectangle 1"/>
          <p:cNvSpPr txBox="1">
            <a:spLocks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9394" name="Rectangle 2"/>
          <p:cNvSpPr txBox="1">
            <a:spLocks noChangeArrowheads="1"/>
          </p:cNvSpPr>
          <p:nvPr>
            <p:ph type="body" idx="1"/>
          </p:nvPr>
        </p:nvSpPr>
        <p:spPr bwMode="auto">
          <a:xfrm>
            <a:off x="985838" y="5083175"/>
            <a:ext cx="5588000" cy="48196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59395" name="Text Box 3"/>
          <p:cNvSpPr txBox="1">
            <a:spLocks noChangeArrowheads="1"/>
          </p:cNvSpPr>
          <p:nvPr/>
        </p:nvSpPr>
        <p:spPr bwMode="auto">
          <a:xfrm>
            <a:off x="4273550" y="10166350"/>
            <a:ext cx="3286125" cy="525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r">
              <a:lnSpc>
                <a:spcPct val="100000"/>
              </a:lnSpc>
              <a:buClrTx/>
              <a:buFontTx/>
              <a:buNone/>
            </a:pPr>
            <a:fld id="{CD1FAA6B-A03B-4452-BE33-3FC1C8655556}" type="slidenum">
              <a:rPr lang="en-US" altLang="en-US" sz="1200">
                <a:latin typeface="Verdana" panose="020B0604030504040204" pitchFamily="34" charset="0"/>
                <a:cs typeface="+mn-ea" charset="0"/>
              </a:rPr>
              <a:pPr algn="r">
                <a:lnSpc>
                  <a:spcPct val="100000"/>
                </a:lnSpc>
                <a:buClrTx/>
                <a:buFontTx/>
                <a:buNone/>
              </a:pPr>
              <a:t>19</a:t>
            </a:fld>
            <a:endParaRPr lang="en-US" altLang="en-US" sz="1200">
              <a:latin typeface="Verdana" panose="020B0604030504040204" pitchFamily="34" charset="0"/>
              <a:cs typeface="+mn-ea"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p:nvPr>
        </p:nvSpPr>
        <p:spPr>
          <a:ln/>
        </p:spPr>
        <p:txBody>
          <a:bodyPr/>
          <a:lstStyle/>
          <a:p>
            <a:fld id="{BEB3F8C2-D0A2-4045-A278-4823D3357AD4}" type="slidenum">
              <a:rPr lang="en-US" altLang="en-US"/>
              <a:pPr/>
              <a:t>2</a:t>
            </a:fld>
            <a:endParaRPr lang="en-US" altLang="en-US"/>
          </a:p>
        </p:txBody>
      </p:sp>
      <p:sp>
        <p:nvSpPr>
          <p:cNvPr id="41985" name="Rectangle 1"/>
          <p:cNvSpPr txBox="1">
            <a:spLocks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986" name="Rectangle 2"/>
          <p:cNvSpPr txBox="1">
            <a:spLocks noChangeArrowheads="1"/>
          </p:cNvSpPr>
          <p:nvPr>
            <p:ph type="body" idx="1"/>
          </p:nvPr>
        </p:nvSpPr>
        <p:spPr bwMode="auto">
          <a:xfrm>
            <a:off x="419100" y="3652838"/>
            <a:ext cx="6719888" cy="6237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41987" name="Text Box 3"/>
          <p:cNvSpPr txBox="1">
            <a:spLocks noChangeArrowheads="1"/>
          </p:cNvSpPr>
          <p:nvPr/>
        </p:nvSpPr>
        <p:spPr bwMode="auto">
          <a:xfrm>
            <a:off x="6300788" y="10067925"/>
            <a:ext cx="839787" cy="265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r" hangingPunct="1">
              <a:lnSpc>
                <a:spcPct val="100000"/>
              </a:lnSpc>
              <a:buClrTx/>
              <a:buFontTx/>
              <a:buNone/>
            </a:pPr>
            <a:fld id="{AE0947A0-A7BA-459A-ACE4-A927F1228BAC}" type="slidenum">
              <a:rPr lang="en-US" altLang="en-US" sz="1200">
                <a:latin typeface="+mn-lt" charset="0"/>
                <a:cs typeface="+mn-ea" charset="0"/>
              </a:rPr>
              <a:pPr algn="r" hangingPunct="1">
                <a:lnSpc>
                  <a:spcPct val="100000"/>
                </a:lnSpc>
                <a:buClrTx/>
                <a:buFontTx/>
                <a:buNone/>
              </a:pPr>
              <a:t>2</a:t>
            </a:fld>
            <a:endParaRPr lang="en-US" altLang="en-US" sz="1200">
              <a:latin typeface="+mn-lt" charset="0"/>
              <a:cs typeface="+mn-ea"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p:nvPr>
        </p:nvSpPr>
        <p:spPr>
          <a:ln/>
        </p:spPr>
        <p:txBody>
          <a:bodyPr/>
          <a:lstStyle/>
          <a:p>
            <a:fld id="{A31D2FC0-9ECD-4CAE-A516-800C4DC9A4C0}" type="slidenum">
              <a:rPr lang="en-US" altLang="en-US"/>
              <a:pPr/>
              <a:t>20</a:t>
            </a:fld>
            <a:endParaRPr lang="en-US" altLang="en-US"/>
          </a:p>
        </p:txBody>
      </p:sp>
      <p:sp>
        <p:nvSpPr>
          <p:cNvPr id="60417" name="Rectangle 1"/>
          <p:cNvSpPr txBox="1">
            <a:spLocks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0418" name="Rectangle 2"/>
          <p:cNvSpPr txBox="1">
            <a:spLocks noChangeArrowheads="1"/>
          </p:cNvSpPr>
          <p:nvPr>
            <p:ph type="body" idx="1"/>
          </p:nvPr>
        </p:nvSpPr>
        <p:spPr bwMode="auto">
          <a:xfrm>
            <a:off x="985838" y="5083175"/>
            <a:ext cx="5588000" cy="48196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60419" name="Text Box 3"/>
          <p:cNvSpPr txBox="1">
            <a:spLocks noChangeArrowheads="1"/>
          </p:cNvSpPr>
          <p:nvPr/>
        </p:nvSpPr>
        <p:spPr bwMode="auto">
          <a:xfrm>
            <a:off x="4273550" y="10166350"/>
            <a:ext cx="3286125" cy="525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r">
              <a:lnSpc>
                <a:spcPct val="100000"/>
              </a:lnSpc>
              <a:buClrTx/>
              <a:buFontTx/>
              <a:buNone/>
            </a:pPr>
            <a:fld id="{8618E972-BEF1-4CF1-AADC-BE34746BE894}" type="slidenum">
              <a:rPr lang="en-US" altLang="en-US" sz="1200">
                <a:latin typeface="Verdana" panose="020B0604030504040204" pitchFamily="34" charset="0"/>
                <a:cs typeface="+mn-ea" charset="0"/>
              </a:rPr>
              <a:pPr algn="r">
                <a:lnSpc>
                  <a:spcPct val="100000"/>
                </a:lnSpc>
                <a:buClrTx/>
                <a:buFontTx/>
                <a:buNone/>
              </a:pPr>
              <a:t>20</a:t>
            </a:fld>
            <a:endParaRPr lang="en-US" altLang="en-US" sz="1200">
              <a:latin typeface="Verdana" panose="020B0604030504040204" pitchFamily="34" charset="0"/>
              <a:cs typeface="+mn-ea"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p:nvPr>
        </p:nvSpPr>
        <p:spPr>
          <a:ln/>
        </p:spPr>
        <p:txBody>
          <a:bodyPr/>
          <a:lstStyle/>
          <a:p>
            <a:fld id="{FE35DC8A-1B5D-4F8C-981B-1340FD44CD1F}" type="slidenum">
              <a:rPr lang="en-US" altLang="en-US"/>
              <a:pPr/>
              <a:t>21</a:t>
            </a:fld>
            <a:endParaRPr lang="en-US" altLang="en-US"/>
          </a:p>
        </p:txBody>
      </p:sp>
      <p:sp>
        <p:nvSpPr>
          <p:cNvPr id="61441" name="Rectangle 1"/>
          <p:cNvSpPr txBox="1">
            <a:spLocks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42" name="Rectangle 2"/>
          <p:cNvSpPr txBox="1">
            <a:spLocks noChangeArrowheads="1"/>
          </p:cNvSpPr>
          <p:nvPr>
            <p:ph type="body" idx="1"/>
          </p:nvPr>
        </p:nvSpPr>
        <p:spPr bwMode="auto">
          <a:xfrm>
            <a:off x="985838" y="5083175"/>
            <a:ext cx="5588000" cy="48196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61443" name="Text Box 3"/>
          <p:cNvSpPr txBox="1">
            <a:spLocks noChangeArrowheads="1"/>
          </p:cNvSpPr>
          <p:nvPr/>
        </p:nvSpPr>
        <p:spPr bwMode="auto">
          <a:xfrm>
            <a:off x="4273550" y="10166350"/>
            <a:ext cx="3286125" cy="525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r">
              <a:lnSpc>
                <a:spcPct val="100000"/>
              </a:lnSpc>
              <a:buClrTx/>
              <a:buFontTx/>
              <a:buNone/>
            </a:pPr>
            <a:fld id="{CD802B60-075D-4DA3-9313-575EE4F2B026}" type="slidenum">
              <a:rPr lang="en-US" altLang="en-US" sz="1200">
                <a:latin typeface="Verdana" panose="020B0604030504040204" pitchFamily="34" charset="0"/>
                <a:cs typeface="+mn-ea" charset="0"/>
              </a:rPr>
              <a:pPr algn="r">
                <a:lnSpc>
                  <a:spcPct val="100000"/>
                </a:lnSpc>
                <a:buClrTx/>
                <a:buFontTx/>
                <a:buNone/>
              </a:pPr>
              <a:t>21</a:t>
            </a:fld>
            <a:endParaRPr lang="en-US" altLang="en-US" sz="1200">
              <a:latin typeface="Verdana" panose="020B0604030504040204" pitchFamily="34" charset="0"/>
              <a:cs typeface="+mn-ea"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p:nvPr>
        </p:nvSpPr>
        <p:spPr>
          <a:ln/>
        </p:spPr>
        <p:txBody>
          <a:bodyPr/>
          <a:lstStyle/>
          <a:p>
            <a:fld id="{141E8551-B794-45B9-87E6-C2EFA318DC2B}" type="slidenum">
              <a:rPr lang="en-US" altLang="en-US"/>
              <a:pPr/>
              <a:t>22</a:t>
            </a:fld>
            <a:endParaRPr lang="en-US" altLang="en-US"/>
          </a:p>
        </p:txBody>
      </p:sp>
      <p:sp>
        <p:nvSpPr>
          <p:cNvPr id="62465" name="Rectangle 1"/>
          <p:cNvSpPr txBox="1">
            <a:spLocks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2466" name="Rectangle 2"/>
          <p:cNvSpPr txBox="1">
            <a:spLocks noChangeArrowheads="1"/>
          </p:cNvSpPr>
          <p:nvPr>
            <p:ph type="body" idx="1"/>
          </p:nvPr>
        </p:nvSpPr>
        <p:spPr bwMode="auto">
          <a:xfrm>
            <a:off x="985838" y="5083175"/>
            <a:ext cx="5588000" cy="48196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62467" name="Text Box 3"/>
          <p:cNvSpPr txBox="1">
            <a:spLocks noChangeArrowheads="1"/>
          </p:cNvSpPr>
          <p:nvPr/>
        </p:nvSpPr>
        <p:spPr bwMode="auto">
          <a:xfrm>
            <a:off x="4273550" y="10166350"/>
            <a:ext cx="3286125" cy="525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r">
              <a:lnSpc>
                <a:spcPct val="100000"/>
              </a:lnSpc>
              <a:buClrTx/>
              <a:buFontTx/>
              <a:buNone/>
            </a:pPr>
            <a:fld id="{169A7B9F-81E0-4475-ABB4-7C190349BAF4}" type="slidenum">
              <a:rPr lang="en-US" altLang="en-US" sz="1200">
                <a:latin typeface="Verdana" panose="020B0604030504040204" pitchFamily="34" charset="0"/>
                <a:cs typeface="+mn-ea" charset="0"/>
              </a:rPr>
              <a:pPr algn="r">
                <a:lnSpc>
                  <a:spcPct val="100000"/>
                </a:lnSpc>
                <a:buClrTx/>
                <a:buFontTx/>
                <a:buNone/>
              </a:pPr>
              <a:t>22</a:t>
            </a:fld>
            <a:endParaRPr lang="en-US" altLang="en-US" sz="1200">
              <a:latin typeface="Verdana" panose="020B0604030504040204" pitchFamily="34" charset="0"/>
              <a:cs typeface="+mn-ea"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p:nvPr>
        </p:nvSpPr>
        <p:spPr>
          <a:ln/>
        </p:spPr>
        <p:txBody>
          <a:bodyPr/>
          <a:lstStyle/>
          <a:p>
            <a:fld id="{A842E223-2AF3-4110-84F8-B0DBC64EEB87}" type="slidenum">
              <a:rPr lang="en-US" altLang="en-US"/>
              <a:pPr/>
              <a:t>23</a:t>
            </a:fld>
            <a:endParaRPr lang="en-US" altLang="en-US"/>
          </a:p>
        </p:txBody>
      </p:sp>
      <p:sp>
        <p:nvSpPr>
          <p:cNvPr id="63489" name="Rectangle 1"/>
          <p:cNvSpPr txBox="1">
            <a:spLocks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3490" name="Rectangle 2"/>
          <p:cNvSpPr txBox="1">
            <a:spLocks noChangeArrowheads="1"/>
          </p:cNvSpPr>
          <p:nvPr>
            <p:ph type="body" idx="1"/>
          </p:nvPr>
        </p:nvSpPr>
        <p:spPr bwMode="auto">
          <a:xfrm>
            <a:off x="985838" y="5083175"/>
            <a:ext cx="5588000" cy="48196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63491" name="Text Box 3"/>
          <p:cNvSpPr txBox="1">
            <a:spLocks noChangeArrowheads="1"/>
          </p:cNvSpPr>
          <p:nvPr/>
        </p:nvSpPr>
        <p:spPr bwMode="auto">
          <a:xfrm>
            <a:off x="4273550" y="10166350"/>
            <a:ext cx="3286125" cy="525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r">
              <a:lnSpc>
                <a:spcPct val="100000"/>
              </a:lnSpc>
              <a:buClrTx/>
              <a:buFontTx/>
              <a:buNone/>
            </a:pPr>
            <a:fld id="{78367EA9-EA15-4ADE-9BF0-DFB0A35E17B5}" type="slidenum">
              <a:rPr lang="en-US" altLang="en-US" sz="1200">
                <a:latin typeface="Verdana" panose="020B0604030504040204" pitchFamily="34" charset="0"/>
                <a:cs typeface="+mn-ea" charset="0"/>
              </a:rPr>
              <a:pPr algn="r">
                <a:lnSpc>
                  <a:spcPct val="100000"/>
                </a:lnSpc>
                <a:buClrTx/>
                <a:buFontTx/>
                <a:buNone/>
              </a:pPr>
              <a:t>23</a:t>
            </a:fld>
            <a:endParaRPr lang="en-US" altLang="en-US" sz="1200">
              <a:latin typeface="Verdana" panose="020B0604030504040204" pitchFamily="34" charset="0"/>
              <a:cs typeface="+mn-ea"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p:nvPr>
        </p:nvSpPr>
        <p:spPr>
          <a:ln/>
        </p:spPr>
        <p:txBody>
          <a:bodyPr/>
          <a:lstStyle/>
          <a:p>
            <a:fld id="{AB759F25-C0ED-4E2F-9743-BF3F76920377}" type="slidenum">
              <a:rPr lang="en-US" altLang="en-US"/>
              <a:pPr/>
              <a:t>24</a:t>
            </a:fld>
            <a:endParaRPr lang="en-US" altLang="en-US"/>
          </a:p>
        </p:txBody>
      </p:sp>
      <p:sp>
        <p:nvSpPr>
          <p:cNvPr id="64513" name="Rectangle 1"/>
          <p:cNvSpPr txBox="1">
            <a:spLocks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4514" name="Rectangle 2"/>
          <p:cNvSpPr txBox="1">
            <a:spLocks noChangeArrowheads="1"/>
          </p:cNvSpPr>
          <p:nvPr>
            <p:ph type="body" idx="1"/>
          </p:nvPr>
        </p:nvSpPr>
        <p:spPr bwMode="auto">
          <a:xfrm>
            <a:off x="985838" y="5083175"/>
            <a:ext cx="5588000" cy="48196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64515" name="Text Box 3"/>
          <p:cNvSpPr txBox="1">
            <a:spLocks noChangeArrowheads="1"/>
          </p:cNvSpPr>
          <p:nvPr/>
        </p:nvSpPr>
        <p:spPr bwMode="auto">
          <a:xfrm>
            <a:off x="4273550" y="10166350"/>
            <a:ext cx="3286125" cy="525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r">
              <a:lnSpc>
                <a:spcPct val="100000"/>
              </a:lnSpc>
              <a:buClrTx/>
              <a:buFontTx/>
              <a:buNone/>
            </a:pPr>
            <a:fld id="{5BE3F4AE-D5E7-47DC-9110-93FF83851D8D}" type="slidenum">
              <a:rPr lang="en-US" altLang="en-US" sz="1200">
                <a:latin typeface="Verdana" panose="020B0604030504040204" pitchFamily="34" charset="0"/>
                <a:cs typeface="+mn-ea" charset="0"/>
              </a:rPr>
              <a:pPr algn="r">
                <a:lnSpc>
                  <a:spcPct val="100000"/>
                </a:lnSpc>
                <a:buClrTx/>
                <a:buFontTx/>
                <a:buNone/>
              </a:pPr>
              <a:t>24</a:t>
            </a:fld>
            <a:endParaRPr lang="en-US" altLang="en-US" sz="1200">
              <a:latin typeface="Verdana" panose="020B0604030504040204" pitchFamily="34" charset="0"/>
              <a:cs typeface="+mn-ea"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p:nvPr>
        </p:nvSpPr>
        <p:spPr>
          <a:ln/>
        </p:spPr>
        <p:txBody>
          <a:bodyPr/>
          <a:lstStyle/>
          <a:p>
            <a:fld id="{9F4A3F74-1403-4900-B99C-2575A3EA89ED}" type="slidenum">
              <a:rPr lang="en-US" altLang="en-US"/>
              <a:pPr/>
              <a:t>25</a:t>
            </a:fld>
            <a:endParaRPr lang="en-US" altLang="en-US"/>
          </a:p>
        </p:txBody>
      </p:sp>
      <p:sp>
        <p:nvSpPr>
          <p:cNvPr id="65537" name="Rectangle 1"/>
          <p:cNvSpPr txBox="1">
            <a:spLocks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5538" name="Rectangle 2"/>
          <p:cNvSpPr txBox="1">
            <a:spLocks noChangeArrowheads="1"/>
          </p:cNvSpPr>
          <p:nvPr>
            <p:ph type="body" idx="1"/>
          </p:nvPr>
        </p:nvSpPr>
        <p:spPr bwMode="auto">
          <a:xfrm>
            <a:off x="985838" y="5083175"/>
            <a:ext cx="5588000" cy="48196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65539" name="Text Box 3"/>
          <p:cNvSpPr txBox="1">
            <a:spLocks noChangeArrowheads="1"/>
          </p:cNvSpPr>
          <p:nvPr/>
        </p:nvSpPr>
        <p:spPr bwMode="auto">
          <a:xfrm>
            <a:off x="4273550" y="10166350"/>
            <a:ext cx="3286125" cy="525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r">
              <a:lnSpc>
                <a:spcPct val="100000"/>
              </a:lnSpc>
              <a:buClrTx/>
              <a:buFontTx/>
              <a:buNone/>
            </a:pPr>
            <a:fld id="{6CC3C9C4-A265-44C9-8A0D-9CCA72470171}" type="slidenum">
              <a:rPr lang="en-US" altLang="en-US" sz="1200">
                <a:latin typeface="Verdana" panose="020B0604030504040204" pitchFamily="34" charset="0"/>
                <a:cs typeface="+mn-ea" charset="0"/>
              </a:rPr>
              <a:pPr algn="r">
                <a:lnSpc>
                  <a:spcPct val="100000"/>
                </a:lnSpc>
                <a:buClrTx/>
                <a:buFontTx/>
                <a:buNone/>
              </a:pPr>
              <a:t>25</a:t>
            </a:fld>
            <a:endParaRPr lang="en-US" altLang="en-US" sz="1200">
              <a:latin typeface="Verdana" panose="020B0604030504040204" pitchFamily="34" charset="0"/>
              <a:cs typeface="+mn-ea"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p:nvPr>
        </p:nvSpPr>
        <p:spPr>
          <a:ln/>
        </p:spPr>
        <p:txBody>
          <a:bodyPr/>
          <a:lstStyle/>
          <a:p>
            <a:fld id="{F9D0B874-3389-4417-88DE-FCB66F14215E}" type="slidenum">
              <a:rPr lang="en-US" altLang="en-US"/>
              <a:pPr/>
              <a:t>26</a:t>
            </a:fld>
            <a:endParaRPr lang="en-US" altLang="en-US"/>
          </a:p>
        </p:txBody>
      </p:sp>
      <p:sp>
        <p:nvSpPr>
          <p:cNvPr id="66561" name="Rectangle 1"/>
          <p:cNvSpPr txBox="1">
            <a:spLocks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6562" name="Rectangle 2"/>
          <p:cNvSpPr txBox="1">
            <a:spLocks noChangeArrowheads="1"/>
          </p:cNvSpPr>
          <p:nvPr>
            <p:ph type="body" idx="1"/>
          </p:nvPr>
        </p:nvSpPr>
        <p:spPr bwMode="auto">
          <a:xfrm>
            <a:off x="985838" y="5083175"/>
            <a:ext cx="5588000" cy="48196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66563" name="Text Box 3"/>
          <p:cNvSpPr txBox="1">
            <a:spLocks noChangeArrowheads="1"/>
          </p:cNvSpPr>
          <p:nvPr/>
        </p:nvSpPr>
        <p:spPr bwMode="auto">
          <a:xfrm>
            <a:off x="4273550" y="10166350"/>
            <a:ext cx="3286125" cy="525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r">
              <a:lnSpc>
                <a:spcPct val="100000"/>
              </a:lnSpc>
              <a:buClrTx/>
              <a:buFontTx/>
              <a:buNone/>
            </a:pPr>
            <a:fld id="{D8DB9CF9-699B-4260-98FD-5644F7AD545D}" type="slidenum">
              <a:rPr lang="en-US" altLang="en-US" sz="1200">
                <a:latin typeface="Verdana" panose="020B0604030504040204" pitchFamily="34" charset="0"/>
                <a:cs typeface="+mn-ea" charset="0"/>
              </a:rPr>
              <a:pPr algn="r">
                <a:lnSpc>
                  <a:spcPct val="100000"/>
                </a:lnSpc>
                <a:buClrTx/>
                <a:buFontTx/>
                <a:buNone/>
              </a:pPr>
              <a:t>26</a:t>
            </a:fld>
            <a:endParaRPr lang="en-US" altLang="en-US" sz="1200">
              <a:latin typeface="Verdana" panose="020B0604030504040204" pitchFamily="34" charset="0"/>
              <a:cs typeface="+mn-ea"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p:nvPr>
        </p:nvSpPr>
        <p:spPr>
          <a:ln/>
        </p:spPr>
        <p:txBody>
          <a:bodyPr/>
          <a:lstStyle/>
          <a:p>
            <a:fld id="{00EAA2C5-9B34-48EE-BCB7-BFCB21D02236}" type="slidenum">
              <a:rPr lang="en-US" altLang="en-US"/>
              <a:pPr/>
              <a:t>27</a:t>
            </a:fld>
            <a:endParaRPr lang="en-US" altLang="en-US"/>
          </a:p>
        </p:txBody>
      </p:sp>
      <p:sp>
        <p:nvSpPr>
          <p:cNvPr id="67585" name="Rectangle 1"/>
          <p:cNvSpPr txBox="1">
            <a:spLocks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7586" name="Rectangle 2"/>
          <p:cNvSpPr txBox="1">
            <a:spLocks noChangeArrowheads="1"/>
          </p:cNvSpPr>
          <p:nvPr>
            <p:ph type="body" idx="1"/>
          </p:nvPr>
        </p:nvSpPr>
        <p:spPr bwMode="auto">
          <a:xfrm>
            <a:off x="985838" y="5083175"/>
            <a:ext cx="5588000" cy="48196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67587" name="Text Box 3"/>
          <p:cNvSpPr txBox="1">
            <a:spLocks noChangeArrowheads="1"/>
          </p:cNvSpPr>
          <p:nvPr/>
        </p:nvSpPr>
        <p:spPr bwMode="auto">
          <a:xfrm>
            <a:off x="4273550" y="10166350"/>
            <a:ext cx="3286125" cy="525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r">
              <a:lnSpc>
                <a:spcPct val="100000"/>
              </a:lnSpc>
              <a:buClrTx/>
              <a:buFontTx/>
              <a:buNone/>
            </a:pPr>
            <a:fld id="{FCCFBCC4-2FC4-481E-9A13-B87344BCC0DD}" type="slidenum">
              <a:rPr lang="en-US" altLang="en-US" sz="1200">
                <a:latin typeface="Verdana" panose="020B0604030504040204" pitchFamily="34" charset="0"/>
                <a:cs typeface="+mn-ea" charset="0"/>
              </a:rPr>
              <a:pPr algn="r">
                <a:lnSpc>
                  <a:spcPct val="100000"/>
                </a:lnSpc>
                <a:buClrTx/>
                <a:buFontTx/>
                <a:buNone/>
              </a:pPr>
              <a:t>27</a:t>
            </a:fld>
            <a:endParaRPr lang="en-US" altLang="en-US" sz="1200">
              <a:latin typeface="Verdana" panose="020B0604030504040204" pitchFamily="34" charset="0"/>
              <a:cs typeface="+mn-ea"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p:nvPr>
        </p:nvSpPr>
        <p:spPr>
          <a:ln/>
        </p:spPr>
        <p:txBody>
          <a:bodyPr/>
          <a:lstStyle/>
          <a:p>
            <a:fld id="{E59E0659-6A3E-4A5B-B368-2C78625BD9A2}" type="slidenum">
              <a:rPr lang="en-US" altLang="en-US"/>
              <a:pPr/>
              <a:t>28</a:t>
            </a:fld>
            <a:endParaRPr lang="en-US" altLang="en-US"/>
          </a:p>
        </p:txBody>
      </p:sp>
      <p:sp>
        <p:nvSpPr>
          <p:cNvPr id="68609" name="Rectangle 1"/>
          <p:cNvSpPr txBox="1">
            <a:spLocks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8610" name="Rectangle 2"/>
          <p:cNvSpPr txBox="1">
            <a:spLocks noChangeArrowheads="1"/>
          </p:cNvSpPr>
          <p:nvPr>
            <p:ph type="body" idx="1"/>
          </p:nvPr>
        </p:nvSpPr>
        <p:spPr bwMode="auto">
          <a:xfrm>
            <a:off x="985838" y="5083175"/>
            <a:ext cx="5588000" cy="48196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68611" name="Text Box 3"/>
          <p:cNvSpPr txBox="1">
            <a:spLocks noChangeArrowheads="1"/>
          </p:cNvSpPr>
          <p:nvPr/>
        </p:nvSpPr>
        <p:spPr bwMode="auto">
          <a:xfrm>
            <a:off x="4273550" y="10166350"/>
            <a:ext cx="3286125" cy="525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r">
              <a:lnSpc>
                <a:spcPct val="100000"/>
              </a:lnSpc>
              <a:buClrTx/>
              <a:buFontTx/>
              <a:buNone/>
            </a:pPr>
            <a:fld id="{005AA890-6E1B-429A-9462-D17593DC107D}" type="slidenum">
              <a:rPr lang="en-US" altLang="en-US" sz="1200">
                <a:latin typeface="Verdana" panose="020B0604030504040204" pitchFamily="34" charset="0"/>
                <a:cs typeface="+mn-ea" charset="0"/>
              </a:rPr>
              <a:pPr algn="r">
                <a:lnSpc>
                  <a:spcPct val="100000"/>
                </a:lnSpc>
                <a:buClrTx/>
                <a:buFontTx/>
                <a:buNone/>
              </a:pPr>
              <a:t>28</a:t>
            </a:fld>
            <a:endParaRPr lang="en-US" altLang="en-US" sz="1200">
              <a:latin typeface="Verdana" panose="020B0604030504040204" pitchFamily="34" charset="0"/>
              <a:cs typeface="+mn-ea"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p:nvPr>
        </p:nvSpPr>
        <p:spPr>
          <a:ln/>
        </p:spPr>
        <p:txBody>
          <a:bodyPr/>
          <a:lstStyle/>
          <a:p>
            <a:fld id="{177A33EB-E4ED-4A43-8384-5054CEE627A9}" type="slidenum">
              <a:rPr lang="en-US" altLang="en-US"/>
              <a:pPr/>
              <a:t>29</a:t>
            </a:fld>
            <a:endParaRPr lang="en-US" altLang="en-US"/>
          </a:p>
        </p:txBody>
      </p:sp>
      <p:sp>
        <p:nvSpPr>
          <p:cNvPr id="69633" name="Rectangle 1"/>
          <p:cNvSpPr txBox="1">
            <a:spLocks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9634" name="Rectangle 2"/>
          <p:cNvSpPr txBox="1">
            <a:spLocks noChangeArrowheads="1"/>
          </p:cNvSpPr>
          <p:nvPr>
            <p:ph type="body" idx="1"/>
          </p:nvPr>
        </p:nvSpPr>
        <p:spPr bwMode="auto">
          <a:xfrm>
            <a:off x="985838" y="5083175"/>
            <a:ext cx="5588000" cy="48196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69635" name="Text Box 3"/>
          <p:cNvSpPr txBox="1">
            <a:spLocks noChangeArrowheads="1"/>
          </p:cNvSpPr>
          <p:nvPr/>
        </p:nvSpPr>
        <p:spPr bwMode="auto">
          <a:xfrm>
            <a:off x="4273550" y="10166350"/>
            <a:ext cx="3286125" cy="525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r">
              <a:lnSpc>
                <a:spcPct val="100000"/>
              </a:lnSpc>
              <a:buClrTx/>
              <a:buFontTx/>
              <a:buNone/>
            </a:pPr>
            <a:fld id="{54CE4028-C18E-4644-A8CA-18BC3691757E}" type="slidenum">
              <a:rPr lang="en-US" altLang="en-US" sz="1200">
                <a:latin typeface="Verdana" panose="020B0604030504040204" pitchFamily="34" charset="0"/>
                <a:cs typeface="+mn-ea" charset="0"/>
              </a:rPr>
              <a:pPr algn="r">
                <a:lnSpc>
                  <a:spcPct val="100000"/>
                </a:lnSpc>
                <a:buClrTx/>
                <a:buFontTx/>
                <a:buNone/>
              </a:pPr>
              <a:t>29</a:t>
            </a:fld>
            <a:endParaRPr lang="en-US" altLang="en-US" sz="1200">
              <a:latin typeface="Verdana" panose="020B0604030504040204" pitchFamily="34" charset="0"/>
              <a:cs typeface="+mn-ea"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AC09E335-0858-4A5B-BF8F-C61FD0D8D373}" type="slidenum">
              <a:rPr lang="en-US" altLang="en-US"/>
              <a:pPr/>
              <a:t>3</a:t>
            </a:fld>
            <a:endParaRPr lang="en-US" altLang="en-US"/>
          </a:p>
        </p:txBody>
      </p:sp>
      <p:sp>
        <p:nvSpPr>
          <p:cNvPr id="43009" name="Rectangle 1"/>
          <p:cNvSpPr txBox="1">
            <a:spLocks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3010" name="Rectangle 2"/>
          <p:cNvSpPr txBox="1">
            <a:spLocks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p:nvPr>
        </p:nvSpPr>
        <p:spPr>
          <a:ln/>
        </p:spPr>
        <p:txBody>
          <a:bodyPr/>
          <a:lstStyle/>
          <a:p>
            <a:fld id="{B59DF9C3-2C88-44BD-A1F9-8EE49CD954AA}" type="slidenum">
              <a:rPr lang="en-US" altLang="en-US"/>
              <a:pPr/>
              <a:t>30</a:t>
            </a:fld>
            <a:endParaRPr lang="en-US" altLang="en-US"/>
          </a:p>
        </p:txBody>
      </p:sp>
      <p:sp>
        <p:nvSpPr>
          <p:cNvPr id="70657" name="Rectangle 1"/>
          <p:cNvSpPr txBox="1">
            <a:spLocks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0658" name="Rectangle 2"/>
          <p:cNvSpPr txBox="1">
            <a:spLocks noChangeArrowheads="1"/>
          </p:cNvSpPr>
          <p:nvPr>
            <p:ph type="body" idx="1"/>
          </p:nvPr>
        </p:nvSpPr>
        <p:spPr bwMode="auto">
          <a:xfrm>
            <a:off x="985838" y="5083175"/>
            <a:ext cx="5588000" cy="48196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70659" name="Text Box 3"/>
          <p:cNvSpPr txBox="1">
            <a:spLocks noChangeArrowheads="1"/>
          </p:cNvSpPr>
          <p:nvPr/>
        </p:nvSpPr>
        <p:spPr bwMode="auto">
          <a:xfrm>
            <a:off x="4273550" y="10166350"/>
            <a:ext cx="3286125" cy="525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r">
              <a:lnSpc>
                <a:spcPct val="100000"/>
              </a:lnSpc>
              <a:buClrTx/>
              <a:buFontTx/>
              <a:buNone/>
            </a:pPr>
            <a:fld id="{2A210D65-5298-4C01-9C41-D4E7DCF100CB}" type="slidenum">
              <a:rPr lang="en-US" altLang="en-US" sz="1200">
                <a:latin typeface="Verdana" panose="020B0604030504040204" pitchFamily="34" charset="0"/>
                <a:cs typeface="+mn-ea" charset="0"/>
              </a:rPr>
              <a:pPr algn="r">
                <a:lnSpc>
                  <a:spcPct val="100000"/>
                </a:lnSpc>
                <a:buClrTx/>
                <a:buFontTx/>
                <a:buNone/>
              </a:pPr>
              <a:t>30</a:t>
            </a:fld>
            <a:endParaRPr lang="en-US" altLang="en-US" sz="1200">
              <a:latin typeface="Verdana" panose="020B0604030504040204" pitchFamily="34" charset="0"/>
              <a:cs typeface="+mn-ea"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p:nvPr>
        </p:nvSpPr>
        <p:spPr>
          <a:ln/>
        </p:spPr>
        <p:txBody>
          <a:bodyPr/>
          <a:lstStyle/>
          <a:p>
            <a:fld id="{44F5A2B2-6F5B-4386-BC8D-B294CF940412}" type="slidenum">
              <a:rPr lang="en-US" altLang="en-US"/>
              <a:pPr/>
              <a:t>31</a:t>
            </a:fld>
            <a:endParaRPr lang="en-US" altLang="en-US"/>
          </a:p>
        </p:txBody>
      </p:sp>
      <p:sp>
        <p:nvSpPr>
          <p:cNvPr id="71681" name="Rectangle 1"/>
          <p:cNvSpPr txBox="1">
            <a:spLocks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1682" name="Rectangle 2"/>
          <p:cNvSpPr txBox="1">
            <a:spLocks noChangeArrowheads="1"/>
          </p:cNvSpPr>
          <p:nvPr>
            <p:ph type="body" idx="1"/>
          </p:nvPr>
        </p:nvSpPr>
        <p:spPr bwMode="auto">
          <a:xfrm>
            <a:off x="985838" y="5083175"/>
            <a:ext cx="5588000" cy="48196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71683" name="Text Box 3"/>
          <p:cNvSpPr txBox="1">
            <a:spLocks noChangeArrowheads="1"/>
          </p:cNvSpPr>
          <p:nvPr/>
        </p:nvSpPr>
        <p:spPr bwMode="auto">
          <a:xfrm>
            <a:off x="4273550" y="10166350"/>
            <a:ext cx="3286125" cy="525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r">
              <a:lnSpc>
                <a:spcPct val="100000"/>
              </a:lnSpc>
              <a:buClrTx/>
              <a:buFontTx/>
              <a:buNone/>
            </a:pPr>
            <a:fld id="{04969360-7ECB-443B-8C38-1A8C5C256A5F}" type="slidenum">
              <a:rPr lang="en-US" altLang="en-US" sz="1200">
                <a:latin typeface="Verdana" panose="020B0604030504040204" pitchFamily="34" charset="0"/>
                <a:cs typeface="+mn-ea" charset="0"/>
              </a:rPr>
              <a:pPr algn="r">
                <a:lnSpc>
                  <a:spcPct val="100000"/>
                </a:lnSpc>
                <a:buClrTx/>
                <a:buFontTx/>
                <a:buNone/>
              </a:pPr>
              <a:t>31</a:t>
            </a:fld>
            <a:endParaRPr lang="en-US" altLang="en-US" sz="1200">
              <a:latin typeface="Verdana" panose="020B0604030504040204" pitchFamily="34" charset="0"/>
              <a:cs typeface="+mn-ea"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p:nvPr>
        </p:nvSpPr>
        <p:spPr>
          <a:ln/>
        </p:spPr>
        <p:txBody>
          <a:bodyPr/>
          <a:lstStyle/>
          <a:p>
            <a:fld id="{82063175-1EA1-41C5-B6CA-B0BA87474394}" type="slidenum">
              <a:rPr lang="en-US" altLang="en-US"/>
              <a:pPr/>
              <a:t>32</a:t>
            </a:fld>
            <a:endParaRPr lang="en-US" altLang="en-US"/>
          </a:p>
        </p:txBody>
      </p:sp>
      <p:sp>
        <p:nvSpPr>
          <p:cNvPr id="72705" name="Rectangle 1"/>
          <p:cNvSpPr txBox="1">
            <a:spLocks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2706" name="Rectangle 2"/>
          <p:cNvSpPr txBox="1">
            <a:spLocks noChangeArrowheads="1"/>
          </p:cNvSpPr>
          <p:nvPr>
            <p:ph type="body" idx="1"/>
          </p:nvPr>
        </p:nvSpPr>
        <p:spPr bwMode="auto">
          <a:xfrm>
            <a:off x="985838" y="5083175"/>
            <a:ext cx="5588000" cy="48196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72707" name="Text Box 3"/>
          <p:cNvSpPr txBox="1">
            <a:spLocks noChangeArrowheads="1"/>
          </p:cNvSpPr>
          <p:nvPr/>
        </p:nvSpPr>
        <p:spPr bwMode="auto">
          <a:xfrm>
            <a:off x="4273550" y="10166350"/>
            <a:ext cx="3286125" cy="525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r">
              <a:lnSpc>
                <a:spcPct val="100000"/>
              </a:lnSpc>
              <a:buClrTx/>
              <a:buFontTx/>
              <a:buNone/>
            </a:pPr>
            <a:fld id="{4D578541-79D5-4E33-B1C1-1E6C14C49C24}" type="slidenum">
              <a:rPr lang="en-US" altLang="en-US" sz="1200">
                <a:latin typeface="Verdana" panose="020B0604030504040204" pitchFamily="34" charset="0"/>
                <a:cs typeface="+mn-ea" charset="0"/>
              </a:rPr>
              <a:pPr algn="r">
                <a:lnSpc>
                  <a:spcPct val="100000"/>
                </a:lnSpc>
                <a:buClrTx/>
                <a:buFontTx/>
                <a:buNone/>
              </a:pPr>
              <a:t>32</a:t>
            </a:fld>
            <a:endParaRPr lang="en-US" altLang="en-US" sz="1200">
              <a:latin typeface="Verdana" panose="020B0604030504040204" pitchFamily="34" charset="0"/>
              <a:cs typeface="+mn-ea"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p:nvPr>
        </p:nvSpPr>
        <p:spPr>
          <a:ln/>
        </p:spPr>
        <p:txBody>
          <a:bodyPr/>
          <a:lstStyle/>
          <a:p>
            <a:fld id="{C4D10CA6-40CA-4D97-95EB-B0F2CBF035C0}" type="slidenum">
              <a:rPr lang="en-US" altLang="en-US"/>
              <a:pPr/>
              <a:t>33</a:t>
            </a:fld>
            <a:endParaRPr lang="en-US" altLang="en-US"/>
          </a:p>
        </p:txBody>
      </p:sp>
      <p:sp>
        <p:nvSpPr>
          <p:cNvPr id="73729" name="Rectangle 1"/>
          <p:cNvSpPr txBox="1">
            <a:spLocks noChangeArrowheads="1"/>
          </p:cNvSpPr>
          <p:nvPr>
            <p:ph type="sldImg"/>
          </p:nvPr>
        </p:nvSpPr>
        <p:spPr bwMode="auto">
          <a:xfrm>
            <a:off x="1588" y="949325"/>
            <a:ext cx="8331200" cy="46878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3730" name="Rectangle 2"/>
          <p:cNvSpPr txBox="1">
            <a:spLocks noChangeArrowheads="1"/>
          </p:cNvSpPr>
          <p:nvPr>
            <p:ph type="body" idx="1"/>
          </p:nvPr>
        </p:nvSpPr>
        <p:spPr bwMode="auto">
          <a:xfrm>
            <a:off x="419100" y="3652838"/>
            <a:ext cx="6719888" cy="6237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73731" name="Text Box 3"/>
          <p:cNvSpPr txBox="1">
            <a:spLocks noChangeArrowheads="1"/>
          </p:cNvSpPr>
          <p:nvPr/>
        </p:nvSpPr>
        <p:spPr bwMode="auto">
          <a:xfrm>
            <a:off x="6300788" y="10067925"/>
            <a:ext cx="839787" cy="265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r">
              <a:lnSpc>
                <a:spcPct val="100000"/>
              </a:lnSpc>
              <a:buClrTx/>
              <a:buFontTx/>
              <a:buNone/>
            </a:pPr>
            <a:fld id="{04E6B5D2-0D1C-40DB-B81B-0101F65DA3A9}" type="slidenum">
              <a:rPr lang="en-US" altLang="en-US" sz="1200">
                <a:latin typeface="Times New Roman" panose="02020603050405020304" pitchFamily="18" charset="0"/>
                <a:cs typeface="DejaVu Sans" charset="0"/>
              </a:rPr>
              <a:pPr algn="r">
                <a:lnSpc>
                  <a:spcPct val="100000"/>
                </a:lnSpc>
                <a:buClrTx/>
                <a:buFontTx/>
                <a:buNone/>
              </a:pPr>
              <a:t>33</a:t>
            </a:fld>
            <a:endParaRPr lang="en-US" altLang="en-US" sz="1200">
              <a:latin typeface="Times New Roman" panose="02020603050405020304" pitchFamily="18" charset="0"/>
              <a:cs typeface="DejaVu Sans"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p:nvPr>
        </p:nvSpPr>
        <p:spPr>
          <a:ln/>
        </p:spPr>
        <p:txBody>
          <a:bodyPr/>
          <a:lstStyle/>
          <a:p>
            <a:fld id="{BF4E06C3-A8B7-4FB5-A0FB-565405C244CD}" type="slidenum">
              <a:rPr lang="en-US" altLang="en-US"/>
              <a:pPr/>
              <a:t>4</a:t>
            </a:fld>
            <a:endParaRPr lang="en-US" altLang="en-US"/>
          </a:p>
        </p:txBody>
      </p:sp>
      <p:sp>
        <p:nvSpPr>
          <p:cNvPr id="44033" name="Rectangle 1"/>
          <p:cNvSpPr txBox="1">
            <a:spLocks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4034" name="Text Box 2"/>
          <p:cNvSpPr txBox="1">
            <a:spLocks noChangeArrowheads="1"/>
          </p:cNvSpPr>
          <p:nvPr>
            <p:ph type="body" idx="1"/>
          </p:nvPr>
        </p:nvSpPr>
        <p:spPr bwMode="auto">
          <a:xfrm>
            <a:off x="985838" y="5083175"/>
            <a:ext cx="5588000" cy="48196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2000">
                <a:latin typeface="Arial" panose="020B0604020202020204" pitchFamily="34" charset="0"/>
                <a:cs typeface="DejaVu Sans" charset="0"/>
              </a:rPr>
              <a:t>An approach to developing a single application as a suite of small services, each running in its own process and communicating with lightweight mechanisms. Each service is independent and can be written in different programming languages and use different data storage technologies. Services are built around business capabilities and are independently deployable using fully automated deployment and require a bare minimum of centralized management.   https://martinfowler.com/articles/microservices.html</a:t>
            </a:r>
          </a:p>
          <a:p>
            <a:pPr eaLnBrk="1" hangingPunct="1">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sz="2000">
              <a:latin typeface="Arial" panose="020B0604020202020204" pitchFamily="34" charset="0"/>
              <a:cs typeface="DejaVu Sans" charset="0"/>
            </a:endParaRPr>
          </a:p>
          <a:p>
            <a:pPr eaLnBrk="1" hangingPunct="1">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mn-lt" charset="0"/>
                <a:cs typeface="+mn-ea" charset="0"/>
              </a:rPr>
              <a:t>In a monolithic architecture, software components are tightly integrated as part of an application that is replicated across a server cluster to allow application scalability. In a microservices architecture, each software component is standalone and is loosely integrated with the other components. Each component is deployed independently across a server cluster and each component can be scaled independently across the cluster. This allows applications based on a microservice architecture to be reactive and adaptive to the user demand changes rapidly and without redesign.</a:t>
            </a:r>
          </a:p>
          <a:p>
            <a:pPr eaLnBrk="1" hangingPunct="1">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latin typeface="+mn-lt" charset="0"/>
              <a:cs typeface="+mn-ea" charset="0"/>
            </a:endParaRPr>
          </a:p>
          <a:p>
            <a:pPr eaLnBrk="1" hangingPunct="1">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mn-lt" charset="0"/>
                <a:cs typeface="+mn-ea" charset="0"/>
              </a:rPr>
              <a:t>Microservices architecture rely heavily on containerization, which allows microservices to be developed completely independently from each other using different languages and libraries. Only the external interfaces need to be standardized across all microservices.</a:t>
            </a:r>
          </a:p>
          <a:p>
            <a:pPr eaLnBrk="1" hangingPunct="1">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latin typeface="+mn-lt" charset="0"/>
              <a:cs typeface="+mn-ea" charset="0"/>
            </a:endParaRPr>
          </a:p>
          <a:p>
            <a:pPr eaLnBrk="1" hangingPunct="1">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latin typeface="+mn-lt" charset="0"/>
              <a:cs typeface="+mn-ea" charset="0"/>
            </a:endParaRPr>
          </a:p>
          <a:p>
            <a:pPr eaLnBrk="1" hangingPunct="1">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latin typeface="+mn-lt" charset="0"/>
              <a:cs typeface="+mn-ea" charset="0"/>
            </a:endParaRPr>
          </a:p>
        </p:txBody>
      </p:sp>
      <p:sp>
        <p:nvSpPr>
          <p:cNvPr id="44035" name="Text Box 3"/>
          <p:cNvSpPr txBox="1">
            <a:spLocks noChangeArrowheads="1"/>
          </p:cNvSpPr>
          <p:nvPr/>
        </p:nvSpPr>
        <p:spPr bwMode="auto">
          <a:xfrm>
            <a:off x="4273550" y="10166350"/>
            <a:ext cx="3286125" cy="525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r">
              <a:lnSpc>
                <a:spcPct val="100000"/>
              </a:lnSpc>
              <a:buClrTx/>
              <a:buFontTx/>
              <a:buNone/>
            </a:pPr>
            <a:fld id="{B021ECEB-73AA-44D4-80B0-55920AA61F3F}" type="slidenum">
              <a:rPr lang="en-US" altLang="en-US" sz="1200">
                <a:latin typeface="Verdana" panose="020B0604030504040204" pitchFamily="34" charset="0"/>
                <a:cs typeface="+mn-ea" charset="0"/>
              </a:rPr>
              <a:pPr algn="r">
                <a:lnSpc>
                  <a:spcPct val="100000"/>
                </a:lnSpc>
                <a:buClrTx/>
                <a:buFontTx/>
                <a:buNone/>
              </a:pPr>
              <a:t>4</a:t>
            </a:fld>
            <a:endParaRPr lang="en-US" altLang="en-US" sz="1200">
              <a:latin typeface="Verdana" panose="020B0604030504040204" pitchFamily="34" charset="0"/>
              <a:cs typeface="+mn-ea"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p:nvPr>
        </p:nvSpPr>
        <p:spPr>
          <a:ln/>
        </p:spPr>
        <p:txBody>
          <a:bodyPr/>
          <a:lstStyle/>
          <a:p>
            <a:fld id="{143F90E7-1B91-444A-B7C2-B4C44AF62611}" type="slidenum">
              <a:rPr lang="en-US" altLang="en-US"/>
              <a:pPr/>
              <a:t>5</a:t>
            </a:fld>
            <a:endParaRPr lang="en-US" altLang="en-US"/>
          </a:p>
        </p:txBody>
      </p:sp>
      <p:sp>
        <p:nvSpPr>
          <p:cNvPr id="45057" name="Rectangle 1"/>
          <p:cNvSpPr txBox="1">
            <a:spLocks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5058" name="Text Box 2"/>
          <p:cNvSpPr txBox="1">
            <a:spLocks noChangeArrowheads="1"/>
          </p:cNvSpPr>
          <p:nvPr>
            <p:ph type="body" idx="1"/>
          </p:nvPr>
        </p:nvSpPr>
        <p:spPr bwMode="auto">
          <a:xfrm>
            <a:off x="985838" y="5083175"/>
            <a:ext cx="5588000" cy="48196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a:latin typeface="+mn-lt" charset="0"/>
                <a:cs typeface="+mn-ea" charset="0"/>
              </a:rPr>
              <a:t>Autoscaling definition source: http://searchcloudapplications.techtarget.com/definition/autoscaling</a:t>
            </a: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endParaRPr lang="en-US" altLang="en-US">
              <a:latin typeface="+mn-lt" charset="0"/>
              <a:cs typeface="+mn-ea" charset="0"/>
            </a:endParaRPr>
          </a:p>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en-US" sz="2000">
                <a:latin typeface="+mn-lt" charset="0"/>
                <a:cs typeface="+mn-ea" charset="0"/>
              </a:rPr>
              <a:t>Load balancer definition source: http://searchcloudcomputing.techtarget.com/definition/cloud-load-balancing </a:t>
            </a:r>
          </a:p>
        </p:txBody>
      </p:sp>
      <p:sp>
        <p:nvSpPr>
          <p:cNvPr id="45059" name="Text Box 3"/>
          <p:cNvSpPr txBox="1">
            <a:spLocks noChangeArrowheads="1"/>
          </p:cNvSpPr>
          <p:nvPr/>
        </p:nvSpPr>
        <p:spPr bwMode="auto">
          <a:xfrm>
            <a:off x="4273550" y="10166350"/>
            <a:ext cx="3286125" cy="525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r">
              <a:lnSpc>
                <a:spcPct val="100000"/>
              </a:lnSpc>
              <a:buClrTx/>
              <a:buFontTx/>
              <a:buNone/>
            </a:pPr>
            <a:fld id="{3A183EE6-055F-46BB-A9E3-C69093856864}" type="slidenum">
              <a:rPr lang="en-US" altLang="en-US" sz="1200">
                <a:latin typeface="Verdana" panose="020B0604030504040204" pitchFamily="34" charset="0"/>
                <a:cs typeface="+mn-ea" charset="0"/>
              </a:rPr>
              <a:pPr algn="r">
                <a:lnSpc>
                  <a:spcPct val="100000"/>
                </a:lnSpc>
                <a:buClrTx/>
                <a:buFontTx/>
                <a:buNone/>
              </a:pPr>
              <a:t>5</a:t>
            </a:fld>
            <a:endParaRPr lang="en-US" altLang="en-US" sz="1200">
              <a:latin typeface="Verdana" panose="020B0604030504040204" pitchFamily="34" charset="0"/>
              <a:cs typeface="+mn-ea"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154292BB-096F-40E2-827C-32A07EACB483}" type="slidenum">
              <a:rPr lang="en-US" altLang="en-US"/>
              <a:pPr/>
              <a:t>6</a:t>
            </a:fld>
            <a:endParaRPr lang="en-US" altLang="en-US"/>
          </a:p>
        </p:txBody>
      </p:sp>
      <p:sp>
        <p:nvSpPr>
          <p:cNvPr id="46081" name="Rectangle 1"/>
          <p:cNvSpPr txBox="1">
            <a:spLocks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6082" name="Rectangle 2"/>
          <p:cNvSpPr txBox="1">
            <a:spLocks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p:nvPr>
        </p:nvSpPr>
        <p:spPr>
          <a:ln/>
        </p:spPr>
        <p:txBody>
          <a:bodyPr/>
          <a:lstStyle/>
          <a:p>
            <a:fld id="{E328DFD9-89A5-496E-9691-BB8A2F443542}" type="slidenum">
              <a:rPr lang="en-US" altLang="en-US"/>
              <a:pPr/>
              <a:t>7</a:t>
            </a:fld>
            <a:endParaRPr lang="en-US" altLang="en-US"/>
          </a:p>
        </p:txBody>
      </p:sp>
      <p:sp>
        <p:nvSpPr>
          <p:cNvPr id="47105" name="Rectangle 1"/>
          <p:cNvSpPr txBox="1">
            <a:spLocks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7106" name="Rectangle 2"/>
          <p:cNvSpPr txBox="1">
            <a:spLocks noChangeArrowheads="1"/>
          </p:cNvSpPr>
          <p:nvPr>
            <p:ph type="body" idx="1"/>
          </p:nvPr>
        </p:nvSpPr>
        <p:spPr bwMode="auto">
          <a:xfrm>
            <a:off x="985838" y="5083175"/>
            <a:ext cx="5588000" cy="48196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47107" name="Text Box 3"/>
          <p:cNvSpPr txBox="1">
            <a:spLocks noChangeArrowheads="1"/>
          </p:cNvSpPr>
          <p:nvPr/>
        </p:nvSpPr>
        <p:spPr bwMode="auto">
          <a:xfrm>
            <a:off x="4273550" y="10166350"/>
            <a:ext cx="3286125" cy="525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r">
              <a:lnSpc>
                <a:spcPct val="100000"/>
              </a:lnSpc>
              <a:buClrTx/>
              <a:buFontTx/>
              <a:buNone/>
            </a:pPr>
            <a:fld id="{DECF5CC2-1AA1-4B16-BCD8-4883A00609DA}" type="slidenum">
              <a:rPr lang="en-US" altLang="en-US" sz="1200">
                <a:latin typeface="Verdana" panose="020B0604030504040204" pitchFamily="34" charset="0"/>
                <a:cs typeface="+mn-ea" charset="0"/>
              </a:rPr>
              <a:pPr algn="r">
                <a:lnSpc>
                  <a:spcPct val="100000"/>
                </a:lnSpc>
                <a:buClrTx/>
                <a:buFontTx/>
                <a:buNone/>
              </a:pPr>
              <a:t>7</a:t>
            </a:fld>
            <a:endParaRPr lang="en-US" altLang="en-US" sz="1200">
              <a:latin typeface="Verdana" panose="020B0604030504040204" pitchFamily="34" charset="0"/>
              <a:cs typeface="+mn-ea"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p:nvPr>
        </p:nvSpPr>
        <p:spPr>
          <a:ln/>
        </p:spPr>
        <p:txBody>
          <a:bodyPr/>
          <a:lstStyle/>
          <a:p>
            <a:fld id="{CFB3E617-7AB8-4B08-B601-7AF4E83794F4}" type="slidenum">
              <a:rPr lang="en-US" altLang="en-US"/>
              <a:pPr/>
              <a:t>8</a:t>
            </a:fld>
            <a:endParaRPr lang="en-US" altLang="en-US"/>
          </a:p>
        </p:txBody>
      </p:sp>
      <p:sp>
        <p:nvSpPr>
          <p:cNvPr id="48129" name="Rectangle 1"/>
          <p:cNvSpPr txBox="1">
            <a:spLocks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8130" name="Text Box 2"/>
          <p:cNvSpPr txBox="1">
            <a:spLocks noChangeArrowheads="1"/>
          </p:cNvSpPr>
          <p:nvPr>
            <p:ph type="body" idx="1"/>
          </p:nvPr>
        </p:nvSpPr>
        <p:spPr bwMode="auto">
          <a:xfrm>
            <a:off x="985838" y="5083175"/>
            <a:ext cx="5588000" cy="48196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2000">
                <a:latin typeface="Arial" panose="020B0604020202020204" pitchFamily="34" charset="0"/>
                <a:cs typeface="DejaVu Sans" charset="0"/>
              </a:rPr>
              <a:t>Most microservices architecture pattern implementations rely on automated services to monitor, deploy, and manage their clusters. Scripting approaches have been developed to programmatically control the configuration and behavior of microservices clusters and allow them to be rapidly be modified or corrected.</a:t>
            </a:r>
          </a:p>
          <a:p>
            <a:pPr eaLnBrk="1" hangingPunct="1">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sz="2000">
              <a:latin typeface="Arial" panose="020B0604020202020204" pitchFamily="34" charset="0"/>
              <a:cs typeface="DejaVu Sans" charset="0"/>
            </a:endParaRPr>
          </a:p>
          <a:p>
            <a:pPr eaLnBrk="1" hangingPunct="1">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2000">
                <a:latin typeface="Arial" panose="020B0604020202020204" pitchFamily="34" charset="0"/>
                <a:cs typeface="DejaVu Sans" charset="0"/>
              </a:rPr>
              <a:t>The considerations noted on this slide all present challenges to agencies and IT staff, however the Guide provides information on the advantages of each of these approaches and why the benefits outweigh the challenges.</a:t>
            </a:r>
          </a:p>
          <a:p>
            <a:pPr eaLnBrk="1" hangingPunct="1">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sz="2000">
              <a:latin typeface="Arial" panose="020B0604020202020204" pitchFamily="34" charset="0"/>
              <a:cs typeface="DejaVu Sans" charset="0"/>
            </a:endParaRPr>
          </a:p>
        </p:txBody>
      </p:sp>
      <p:sp>
        <p:nvSpPr>
          <p:cNvPr id="48131" name="Text Box 3"/>
          <p:cNvSpPr txBox="1">
            <a:spLocks noChangeArrowheads="1"/>
          </p:cNvSpPr>
          <p:nvPr/>
        </p:nvSpPr>
        <p:spPr bwMode="auto">
          <a:xfrm>
            <a:off x="4273550" y="10166350"/>
            <a:ext cx="3286125" cy="525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r">
              <a:lnSpc>
                <a:spcPct val="100000"/>
              </a:lnSpc>
              <a:buClrTx/>
              <a:buFontTx/>
              <a:buNone/>
            </a:pPr>
            <a:fld id="{45D7DE27-3FC5-44DA-B2F6-4D29D1A47EEC}" type="slidenum">
              <a:rPr lang="en-US" altLang="en-US" sz="1200">
                <a:latin typeface="Verdana" panose="020B0604030504040204" pitchFamily="34" charset="0"/>
                <a:cs typeface="+mn-ea" charset="0"/>
              </a:rPr>
              <a:pPr algn="r">
                <a:lnSpc>
                  <a:spcPct val="100000"/>
                </a:lnSpc>
                <a:buClrTx/>
                <a:buFontTx/>
                <a:buNone/>
              </a:pPr>
              <a:t>8</a:t>
            </a:fld>
            <a:endParaRPr lang="en-US" altLang="en-US" sz="1200">
              <a:latin typeface="Verdana" panose="020B0604030504040204" pitchFamily="34" charset="0"/>
              <a:cs typeface="+mn-ea"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p:nvPr>
        </p:nvSpPr>
        <p:spPr>
          <a:ln/>
        </p:spPr>
        <p:txBody>
          <a:bodyPr/>
          <a:lstStyle/>
          <a:p>
            <a:fld id="{F32F85E2-2DF9-492B-96E3-DFA649406056}" type="slidenum">
              <a:rPr lang="en-US" altLang="en-US"/>
              <a:pPr/>
              <a:t>9</a:t>
            </a:fld>
            <a:endParaRPr lang="en-US" altLang="en-US"/>
          </a:p>
        </p:txBody>
      </p:sp>
      <p:sp>
        <p:nvSpPr>
          <p:cNvPr id="49153" name="Rectangle 1"/>
          <p:cNvSpPr txBox="1">
            <a:spLocks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4" name="Text Box 2"/>
          <p:cNvSpPr txBox="1">
            <a:spLocks noChangeArrowheads="1"/>
          </p:cNvSpPr>
          <p:nvPr>
            <p:ph type="body" idx="1"/>
          </p:nvPr>
        </p:nvSpPr>
        <p:spPr bwMode="auto">
          <a:xfrm>
            <a:off x="985838" y="5083175"/>
            <a:ext cx="5588000" cy="48196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2000">
                <a:latin typeface="Arial" panose="020B0604020202020204" pitchFamily="34" charset="0"/>
                <a:cs typeface="DejaVu Sans" charset="0"/>
              </a:rPr>
              <a:t>Most microservices architecture pattern implementations rely on automated services to monitor, deploy, and manage their clusters. Scripting approaches have been developed to programmatically control the configuration and behavior of microservices clusters and allow them to be rapidly be modified or corrected.</a:t>
            </a:r>
          </a:p>
          <a:p>
            <a:pPr eaLnBrk="1" hangingPunct="1">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sz="2000">
              <a:latin typeface="Arial" panose="020B0604020202020204" pitchFamily="34" charset="0"/>
              <a:cs typeface="DejaVu Sans" charset="0"/>
            </a:endParaRPr>
          </a:p>
          <a:p>
            <a:pPr eaLnBrk="1" hangingPunct="1">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2000">
                <a:latin typeface="Arial" panose="020B0604020202020204" pitchFamily="34" charset="0"/>
                <a:cs typeface="DejaVu Sans" charset="0"/>
              </a:rPr>
              <a:t>The considerations noted on this slide all present challenges to agencies and IT staff, however the Guide provides information on the advantages of each of these approaches and why the benefits outweigh the challenges.</a:t>
            </a:r>
          </a:p>
          <a:p>
            <a:pPr eaLnBrk="1" hangingPunct="1">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sz="2000">
              <a:latin typeface="Arial" panose="020B0604020202020204" pitchFamily="34" charset="0"/>
              <a:cs typeface="DejaVu Sans" charset="0"/>
            </a:endParaRPr>
          </a:p>
        </p:txBody>
      </p:sp>
      <p:sp>
        <p:nvSpPr>
          <p:cNvPr id="49155" name="Text Box 3"/>
          <p:cNvSpPr txBox="1">
            <a:spLocks noChangeArrowheads="1"/>
          </p:cNvSpPr>
          <p:nvPr/>
        </p:nvSpPr>
        <p:spPr bwMode="auto">
          <a:xfrm>
            <a:off x="4273550" y="10166350"/>
            <a:ext cx="3286125" cy="525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r">
              <a:lnSpc>
                <a:spcPct val="100000"/>
              </a:lnSpc>
              <a:buClrTx/>
              <a:buFontTx/>
              <a:buNone/>
            </a:pPr>
            <a:fld id="{AA7BD114-B336-4C0D-A282-22AAD5F3E6D7}" type="slidenum">
              <a:rPr lang="en-US" altLang="en-US" sz="1200">
                <a:latin typeface="Verdana" panose="020B0604030504040204" pitchFamily="34" charset="0"/>
                <a:cs typeface="+mn-ea" charset="0"/>
              </a:rPr>
              <a:pPr algn="r">
                <a:lnSpc>
                  <a:spcPct val="100000"/>
                </a:lnSpc>
                <a:buClrTx/>
                <a:buFontTx/>
                <a:buNone/>
              </a:pPr>
              <a:t>9</a:t>
            </a:fld>
            <a:endParaRPr lang="en-US" altLang="en-US" sz="1200">
              <a:latin typeface="Verdana" panose="020B0604030504040204" pitchFamily="34" charset="0"/>
              <a:cs typeface="+mn-ea"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60475" y="928688"/>
            <a:ext cx="7559675" cy="1973262"/>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260475" y="2978150"/>
            <a:ext cx="7559675" cy="137001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idx="10"/>
          </p:nvPr>
        </p:nvSpPr>
        <p:spPr/>
        <p:txBody>
          <a:bodyPr/>
          <a:lstStyle>
            <a:lvl1pPr>
              <a:defRPr/>
            </a:lvl1pPr>
          </a:lstStyle>
          <a:p>
            <a:endParaRPr lang="en-US" altLang="en-US"/>
          </a:p>
        </p:txBody>
      </p:sp>
      <p:sp>
        <p:nvSpPr>
          <p:cNvPr id="5" name="Footer Placeholder 4"/>
          <p:cNvSpPr>
            <a:spLocks noGrp="1"/>
          </p:cNvSpPr>
          <p:nvPr>
            <p:ph type="ftr" idx="11"/>
          </p:nvPr>
        </p:nvSpPr>
        <p:spPr/>
        <p:txBody>
          <a:bodyPr/>
          <a:lstStyle>
            <a:lvl1pPr>
              <a:defRPr/>
            </a:lvl1pPr>
          </a:lstStyle>
          <a:p>
            <a:endParaRPr lang="en-US" altLang="en-US"/>
          </a:p>
        </p:txBody>
      </p:sp>
      <p:sp>
        <p:nvSpPr>
          <p:cNvPr id="6" name="Slide Number Placeholder 5"/>
          <p:cNvSpPr>
            <a:spLocks noGrp="1"/>
          </p:cNvSpPr>
          <p:nvPr>
            <p:ph type="sldNum" idx="12"/>
          </p:nvPr>
        </p:nvSpPr>
        <p:spPr/>
        <p:txBody>
          <a:bodyPr/>
          <a:lstStyle>
            <a:lvl1pPr>
              <a:defRPr/>
            </a:lvl1pPr>
          </a:lstStyle>
          <a:p>
            <a:fld id="{ABD2EC8A-99A7-4A11-964B-13B9372E41F3}" type="slidenum">
              <a:rPr lang="en-US" altLang="en-US"/>
              <a:pPr/>
              <a:t>‹#›</a:t>
            </a:fld>
            <a:endParaRPr lang="en-US" altLang="en-US"/>
          </a:p>
        </p:txBody>
      </p:sp>
    </p:spTree>
    <p:extLst>
      <p:ext uri="{BB962C8B-B14F-4D97-AF65-F5344CB8AC3E}">
        <p14:creationId xmlns:p14="http://schemas.microsoft.com/office/powerpoint/2010/main" val="2458676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ltLang="en-US"/>
          </a:p>
        </p:txBody>
      </p:sp>
      <p:sp>
        <p:nvSpPr>
          <p:cNvPr id="5" name="Footer Placeholder 4"/>
          <p:cNvSpPr>
            <a:spLocks noGrp="1"/>
          </p:cNvSpPr>
          <p:nvPr>
            <p:ph type="ftr" idx="11"/>
          </p:nvPr>
        </p:nvSpPr>
        <p:spPr/>
        <p:txBody>
          <a:bodyPr/>
          <a:lstStyle>
            <a:lvl1pPr>
              <a:defRPr/>
            </a:lvl1pPr>
          </a:lstStyle>
          <a:p>
            <a:endParaRPr lang="en-US" altLang="en-US"/>
          </a:p>
        </p:txBody>
      </p:sp>
      <p:sp>
        <p:nvSpPr>
          <p:cNvPr id="6" name="Slide Number Placeholder 5"/>
          <p:cNvSpPr>
            <a:spLocks noGrp="1"/>
          </p:cNvSpPr>
          <p:nvPr>
            <p:ph type="sldNum" idx="12"/>
          </p:nvPr>
        </p:nvSpPr>
        <p:spPr/>
        <p:txBody>
          <a:bodyPr/>
          <a:lstStyle>
            <a:lvl1pPr>
              <a:defRPr/>
            </a:lvl1pPr>
          </a:lstStyle>
          <a:p>
            <a:fld id="{F6E576F4-7510-4B42-A101-D3A5F01F8824}" type="slidenum">
              <a:rPr lang="en-US" altLang="en-US"/>
              <a:pPr/>
              <a:t>‹#›</a:t>
            </a:fld>
            <a:endParaRPr lang="en-US" altLang="en-US"/>
          </a:p>
        </p:txBody>
      </p:sp>
    </p:spTree>
    <p:extLst>
      <p:ext uri="{BB962C8B-B14F-4D97-AF65-F5344CB8AC3E}">
        <p14:creationId xmlns:p14="http://schemas.microsoft.com/office/powerpoint/2010/main" val="2703937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4088" y="225425"/>
            <a:ext cx="2266950" cy="43862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3238" y="225425"/>
            <a:ext cx="6648450" cy="4386263"/>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ltLang="en-US"/>
          </a:p>
        </p:txBody>
      </p:sp>
      <p:sp>
        <p:nvSpPr>
          <p:cNvPr id="5" name="Footer Placeholder 4"/>
          <p:cNvSpPr>
            <a:spLocks noGrp="1"/>
          </p:cNvSpPr>
          <p:nvPr>
            <p:ph type="ftr" idx="11"/>
          </p:nvPr>
        </p:nvSpPr>
        <p:spPr/>
        <p:txBody>
          <a:bodyPr/>
          <a:lstStyle>
            <a:lvl1pPr>
              <a:defRPr/>
            </a:lvl1pPr>
          </a:lstStyle>
          <a:p>
            <a:endParaRPr lang="en-US" altLang="en-US"/>
          </a:p>
        </p:txBody>
      </p:sp>
      <p:sp>
        <p:nvSpPr>
          <p:cNvPr id="6" name="Slide Number Placeholder 5"/>
          <p:cNvSpPr>
            <a:spLocks noGrp="1"/>
          </p:cNvSpPr>
          <p:nvPr>
            <p:ph type="sldNum" idx="12"/>
          </p:nvPr>
        </p:nvSpPr>
        <p:spPr/>
        <p:txBody>
          <a:bodyPr/>
          <a:lstStyle>
            <a:lvl1pPr>
              <a:defRPr/>
            </a:lvl1pPr>
          </a:lstStyle>
          <a:p>
            <a:fld id="{CC0F58C0-1454-4675-8416-DED96666ECBB}" type="slidenum">
              <a:rPr lang="en-US" altLang="en-US"/>
              <a:pPr/>
              <a:t>‹#›</a:t>
            </a:fld>
            <a:endParaRPr lang="en-US" altLang="en-US"/>
          </a:p>
        </p:txBody>
      </p:sp>
    </p:spTree>
    <p:extLst>
      <p:ext uri="{BB962C8B-B14F-4D97-AF65-F5344CB8AC3E}">
        <p14:creationId xmlns:p14="http://schemas.microsoft.com/office/powerpoint/2010/main" val="19854298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60475" y="928688"/>
            <a:ext cx="7559675" cy="1973262"/>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260475" y="2978150"/>
            <a:ext cx="7559675" cy="137001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idx="10"/>
          </p:nvPr>
        </p:nvSpPr>
        <p:spPr/>
        <p:txBody>
          <a:bodyPr/>
          <a:lstStyle>
            <a:lvl1pPr>
              <a:defRPr/>
            </a:lvl1pPr>
          </a:lstStyle>
          <a:p>
            <a:endParaRPr lang="en-US" altLang="en-US"/>
          </a:p>
        </p:txBody>
      </p:sp>
      <p:sp>
        <p:nvSpPr>
          <p:cNvPr id="5" name="Footer Placeholder 4"/>
          <p:cNvSpPr>
            <a:spLocks noGrp="1"/>
          </p:cNvSpPr>
          <p:nvPr>
            <p:ph type="ftr" idx="11"/>
          </p:nvPr>
        </p:nvSpPr>
        <p:spPr/>
        <p:txBody>
          <a:bodyPr/>
          <a:lstStyle>
            <a:lvl1pPr>
              <a:defRPr/>
            </a:lvl1pPr>
          </a:lstStyle>
          <a:p>
            <a:endParaRPr lang="en-US" altLang="en-US"/>
          </a:p>
        </p:txBody>
      </p:sp>
      <p:sp>
        <p:nvSpPr>
          <p:cNvPr id="6" name="Slide Number Placeholder 5"/>
          <p:cNvSpPr>
            <a:spLocks noGrp="1"/>
          </p:cNvSpPr>
          <p:nvPr>
            <p:ph type="sldNum" idx="12"/>
          </p:nvPr>
        </p:nvSpPr>
        <p:spPr/>
        <p:txBody>
          <a:bodyPr/>
          <a:lstStyle>
            <a:lvl1pPr>
              <a:defRPr/>
            </a:lvl1pPr>
          </a:lstStyle>
          <a:p>
            <a:fld id="{77B58FB8-1262-48CE-B3F9-5BD622D7C0D4}" type="slidenum">
              <a:rPr lang="en-US" altLang="en-US"/>
              <a:pPr/>
              <a:t>‹#›</a:t>
            </a:fld>
            <a:endParaRPr lang="en-US" altLang="en-US"/>
          </a:p>
        </p:txBody>
      </p:sp>
    </p:spTree>
    <p:extLst>
      <p:ext uri="{BB962C8B-B14F-4D97-AF65-F5344CB8AC3E}">
        <p14:creationId xmlns:p14="http://schemas.microsoft.com/office/powerpoint/2010/main" val="187218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ltLang="en-US"/>
          </a:p>
        </p:txBody>
      </p:sp>
      <p:sp>
        <p:nvSpPr>
          <p:cNvPr id="5" name="Footer Placeholder 4"/>
          <p:cNvSpPr>
            <a:spLocks noGrp="1"/>
          </p:cNvSpPr>
          <p:nvPr>
            <p:ph type="ftr" idx="11"/>
          </p:nvPr>
        </p:nvSpPr>
        <p:spPr/>
        <p:txBody>
          <a:bodyPr/>
          <a:lstStyle>
            <a:lvl1pPr>
              <a:defRPr/>
            </a:lvl1pPr>
          </a:lstStyle>
          <a:p>
            <a:endParaRPr lang="en-US" altLang="en-US"/>
          </a:p>
        </p:txBody>
      </p:sp>
      <p:sp>
        <p:nvSpPr>
          <p:cNvPr id="6" name="Slide Number Placeholder 5"/>
          <p:cNvSpPr>
            <a:spLocks noGrp="1"/>
          </p:cNvSpPr>
          <p:nvPr>
            <p:ph type="sldNum" idx="12"/>
          </p:nvPr>
        </p:nvSpPr>
        <p:spPr/>
        <p:txBody>
          <a:bodyPr/>
          <a:lstStyle>
            <a:lvl1pPr>
              <a:defRPr/>
            </a:lvl1pPr>
          </a:lstStyle>
          <a:p>
            <a:fld id="{224F0C1F-2D0D-4ABF-8A85-8AF037CBED7B}" type="slidenum">
              <a:rPr lang="en-US" altLang="en-US"/>
              <a:pPr/>
              <a:t>‹#›</a:t>
            </a:fld>
            <a:endParaRPr lang="en-US" altLang="en-US"/>
          </a:p>
        </p:txBody>
      </p:sp>
    </p:spTree>
    <p:extLst>
      <p:ext uri="{BB962C8B-B14F-4D97-AF65-F5344CB8AC3E}">
        <p14:creationId xmlns:p14="http://schemas.microsoft.com/office/powerpoint/2010/main" val="9171785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7388" y="1414463"/>
            <a:ext cx="8694737" cy="23574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87388" y="3794125"/>
            <a:ext cx="8694737" cy="1241425"/>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Edit Master text styles</a:t>
            </a:r>
          </a:p>
        </p:txBody>
      </p:sp>
      <p:sp>
        <p:nvSpPr>
          <p:cNvPr id="4" name="Date Placeholder 3"/>
          <p:cNvSpPr>
            <a:spLocks noGrp="1"/>
          </p:cNvSpPr>
          <p:nvPr>
            <p:ph type="dt" idx="10"/>
          </p:nvPr>
        </p:nvSpPr>
        <p:spPr/>
        <p:txBody>
          <a:bodyPr/>
          <a:lstStyle>
            <a:lvl1pPr>
              <a:defRPr/>
            </a:lvl1pPr>
          </a:lstStyle>
          <a:p>
            <a:endParaRPr lang="en-US" altLang="en-US"/>
          </a:p>
        </p:txBody>
      </p:sp>
      <p:sp>
        <p:nvSpPr>
          <p:cNvPr id="5" name="Footer Placeholder 4"/>
          <p:cNvSpPr>
            <a:spLocks noGrp="1"/>
          </p:cNvSpPr>
          <p:nvPr>
            <p:ph type="ftr" idx="11"/>
          </p:nvPr>
        </p:nvSpPr>
        <p:spPr/>
        <p:txBody>
          <a:bodyPr/>
          <a:lstStyle>
            <a:lvl1pPr>
              <a:defRPr/>
            </a:lvl1pPr>
          </a:lstStyle>
          <a:p>
            <a:endParaRPr lang="en-US" altLang="en-US"/>
          </a:p>
        </p:txBody>
      </p:sp>
      <p:sp>
        <p:nvSpPr>
          <p:cNvPr id="6" name="Slide Number Placeholder 5"/>
          <p:cNvSpPr>
            <a:spLocks noGrp="1"/>
          </p:cNvSpPr>
          <p:nvPr>
            <p:ph type="sldNum" idx="12"/>
          </p:nvPr>
        </p:nvSpPr>
        <p:spPr/>
        <p:txBody>
          <a:bodyPr/>
          <a:lstStyle>
            <a:lvl1pPr>
              <a:defRPr/>
            </a:lvl1pPr>
          </a:lstStyle>
          <a:p>
            <a:fld id="{F5C8A468-1B76-41C9-8919-EE01FD530FB9}" type="slidenum">
              <a:rPr lang="en-US" altLang="en-US"/>
              <a:pPr/>
              <a:t>‹#›</a:t>
            </a:fld>
            <a:endParaRPr lang="en-US" altLang="en-US"/>
          </a:p>
        </p:txBody>
      </p:sp>
    </p:spTree>
    <p:extLst>
      <p:ext uri="{BB962C8B-B14F-4D97-AF65-F5344CB8AC3E}">
        <p14:creationId xmlns:p14="http://schemas.microsoft.com/office/powerpoint/2010/main" val="32096935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3238" y="1327150"/>
            <a:ext cx="4457700" cy="32845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338" y="1327150"/>
            <a:ext cx="4457700" cy="32845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idx="10"/>
          </p:nvPr>
        </p:nvSpPr>
        <p:spPr/>
        <p:txBody>
          <a:bodyPr/>
          <a:lstStyle>
            <a:lvl1pPr>
              <a:defRPr/>
            </a:lvl1pPr>
          </a:lstStyle>
          <a:p>
            <a:endParaRPr lang="en-US" altLang="en-US"/>
          </a:p>
        </p:txBody>
      </p:sp>
      <p:sp>
        <p:nvSpPr>
          <p:cNvPr id="6" name="Footer Placeholder 5"/>
          <p:cNvSpPr>
            <a:spLocks noGrp="1"/>
          </p:cNvSpPr>
          <p:nvPr>
            <p:ph type="ftr" idx="11"/>
          </p:nvPr>
        </p:nvSpPr>
        <p:spPr/>
        <p:txBody>
          <a:bodyPr/>
          <a:lstStyle>
            <a:lvl1pPr>
              <a:defRPr/>
            </a:lvl1pPr>
          </a:lstStyle>
          <a:p>
            <a:endParaRPr lang="en-US" altLang="en-US"/>
          </a:p>
        </p:txBody>
      </p:sp>
      <p:sp>
        <p:nvSpPr>
          <p:cNvPr id="7" name="Slide Number Placeholder 6"/>
          <p:cNvSpPr>
            <a:spLocks noGrp="1"/>
          </p:cNvSpPr>
          <p:nvPr>
            <p:ph type="sldNum" idx="12"/>
          </p:nvPr>
        </p:nvSpPr>
        <p:spPr/>
        <p:txBody>
          <a:bodyPr/>
          <a:lstStyle>
            <a:lvl1pPr>
              <a:defRPr/>
            </a:lvl1pPr>
          </a:lstStyle>
          <a:p>
            <a:fld id="{F34DCCD8-3AFB-419D-8314-2B9D7D8A69FD}" type="slidenum">
              <a:rPr lang="en-US" altLang="en-US"/>
              <a:pPr/>
              <a:t>‹#›</a:t>
            </a:fld>
            <a:endParaRPr lang="en-US" altLang="en-US"/>
          </a:p>
        </p:txBody>
      </p:sp>
    </p:spTree>
    <p:extLst>
      <p:ext uri="{BB962C8B-B14F-4D97-AF65-F5344CB8AC3E}">
        <p14:creationId xmlns:p14="http://schemas.microsoft.com/office/powerpoint/2010/main" val="18256660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3738" y="301625"/>
            <a:ext cx="8694737" cy="10969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93738" y="1390650"/>
            <a:ext cx="4265612" cy="6810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93738" y="2071688"/>
            <a:ext cx="4265612" cy="304641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03813" y="1390650"/>
            <a:ext cx="4284662" cy="6810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103813" y="2071688"/>
            <a:ext cx="4284662" cy="304641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idx="10"/>
          </p:nvPr>
        </p:nvSpPr>
        <p:spPr/>
        <p:txBody>
          <a:bodyPr/>
          <a:lstStyle>
            <a:lvl1pPr>
              <a:defRPr/>
            </a:lvl1pPr>
          </a:lstStyle>
          <a:p>
            <a:endParaRPr lang="en-US" altLang="en-US"/>
          </a:p>
        </p:txBody>
      </p:sp>
      <p:sp>
        <p:nvSpPr>
          <p:cNvPr id="8" name="Footer Placeholder 7"/>
          <p:cNvSpPr>
            <a:spLocks noGrp="1"/>
          </p:cNvSpPr>
          <p:nvPr>
            <p:ph type="ftr" idx="11"/>
          </p:nvPr>
        </p:nvSpPr>
        <p:spPr/>
        <p:txBody>
          <a:bodyPr/>
          <a:lstStyle>
            <a:lvl1pPr>
              <a:defRPr/>
            </a:lvl1pPr>
          </a:lstStyle>
          <a:p>
            <a:endParaRPr lang="en-US" altLang="en-US"/>
          </a:p>
        </p:txBody>
      </p:sp>
      <p:sp>
        <p:nvSpPr>
          <p:cNvPr id="9" name="Slide Number Placeholder 8"/>
          <p:cNvSpPr>
            <a:spLocks noGrp="1"/>
          </p:cNvSpPr>
          <p:nvPr>
            <p:ph type="sldNum" idx="12"/>
          </p:nvPr>
        </p:nvSpPr>
        <p:spPr/>
        <p:txBody>
          <a:bodyPr/>
          <a:lstStyle>
            <a:lvl1pPr>
              <a:defRPr/>
            </a:lvl1pPr>
          </a:lstStyle>
          <a:p>
            <a:fld id="{A4FA4B24-B93A-41B2-A978-1812CED9A1CC}" type="slidenum">
              <a:rPr lang="en-US" altLang="en-US"/>
              <a:pPr/>
              <a:t>‹#›</a:t>
            </a:fld>
            <a:endParaRPr lang="en-US" altLang="en-US"/>
          </a:p>
        </p:txBody>
      </p:sp>
    </p:spTree>
    <p:extLst>
      <p:ext uri="{BB962C8B-B14F-4D97-AF65-F5344CB8AC3E}">
        <p14:creationId xmlns:p14="http://schemas.microsoft.com/office/powerpoint/2010/main" val="30646897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idx="10"/>
          </p:nvPr>
        </p:nvSpPr>
        <p:spPr/>
        <p:txBody>
          <a:bodyPr/>
          <a:lstStyle>
            <a:lvl1pPr>
              <a:defRPr/>
            </a:lvl1pPr>
          </a:lstStyle>
          <a:p>
            <a:endParaRPr lang="en-US" altLang="en-US"/>
          </a:p>
        </p:txBody>
      </p:sp>
      <p:sp>
        <p:nvSpPr>
          <p:cNvPr id="4" name="Footer Placeholder 3"/>
          <p:cNvSpPr>
            <a:spLocks noGrp="1"/>
          </p:cNvSpPr>
          <p:nvPr>
            <p:ph type="ftr" idx="11"/>
          </p:nvPr>
        </p:nvSpPr>
        <p:spPr/>
        <p:txBody>
          <a:bodyPr/>
          <a:lstStyle>
            <a:lvl1pPr>
              <a:defRPr/>
            </a:lvl1pPr>
          </a:lstStyle>
          <a:p>
            <a:endParaRPr lang="en-US" altLang="en-US"/>
          </a:p>
        </p:txBody>
      </p:sp>
      <p:sp>
        <p:nvSpPr>
          <p:cNvPr id="5" name="Slide Number Placeholder 4"/>
          <p:cNvSpPr>
            <a:spLocks noGrp="1"/>
          </p:cNvSpPr>
          <p:nvPr>
            <p:ph type="sldNum" idx="12"/>
          </p:nvPr>
        </p:nvSpPr>
        <p:spPr/>
        <p:txBody>
          <a:bodyPr/>
          <a:lstStyle>
            <a:lvl1pPr>
              <a:defRPr/>
            </a:lvl1pPr>
          </a:lstStyle>
          <a:p>
            <a:fld id="{3211CA07-6168-4502-A6E7-099778C4F3C7}" type="slidenum">
              <a:rPr lang="en-US" altLang="en-US"/>
              <a:pPr/>
              <a:t>‹#›</a:t>
            </a:fld>
            <a:endParaRPr lang="en-US" altLang="en-US"/>
          </a:p>
        </p:txBody>
      </p:sp>
    </p:spTree>
    <p:extLst>
      <p:ext uri="{BB962C8B-B14F-4D97-AF65-F5344CB8AC3E}">
        <p14:creationId xmlns:p14="http://schemas.microsoft.com/office/powerpoint/2010/main" val="21878801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endParaRPr lang="en-US" altLang="en-US"/>
          </a:p>
        </p:txBody>
      </p:sp>
      <p:sp>
        <p:nvSpPr>
          <p:cNvPr id="3" name="Footer Placeholder 2"/>
          <p:cNvSpPr>
            <a:spLocks noGrp="1"/>
          </p:cNvSpPr>
          <p:nvPr>
            <p:ph type="ftr" idx="11"/>
          </p:nvPr>
        </p:nvSpPr>
        <p:spPr/>
        <p:txBody>
          <a:bodyPr/>
          <a:lstStyle>
            <a:lvl1pPr>
              <a:defRPr/>
            </a:lvl1pPr>
          </a:lstStyle>
          <a:p>
            <a:endParaRPr lang="en-US" altLang="en-US"/>
          </a:p>
        </p:txBody>
      </p:sp>
      <p:sp>
        <p:nvSpPr>
          <p:cNvPr id="4" name="Slide Number Placeholder 3"/>
          <p:cNvSpPr>
            <a:spLocks noGrp="1"/>
          </p:cNvSpPr>
          <p:nvPr>
            <p:ph type="sldNum" idx="12"/>
          </p:nvPr>
        </p:nvSpPr>
        <p:spPr/>
        <p:txBody>
          <a:bodyPr/>
          <a:lstStyle>
            <a:lvl1pPr>
              <a:defRPr/>
            </a:lvl1pPr>
          </a:lstStyle>
          <a:p>
            <a:fld id="{54B522BD-D40B-432E-85C9-78E683D0A20B}" type="slidenum">
              <a:rPr lang="en-US" altLang="en-US"/>
              <a:pPr/>
              <a:t>‹#›</a:t>
            </a:fld>
            <a:endParaRPr lang="en-US" altLang="en-US"/>
          </a:p>
        </p:txBody>
      </p:sp>
    </p:spTree>
    <p:extLst>
      <p:ext uri="{BB962C8B-B14F-4D97-AF65-F5344CB8AC3E}">
        <p14:creationId xmlns:p14="http://schemas.microsoft.com/office/powerpoint/2010/main" val="20302845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738" y="377825"/>
            <a:ext cx="3251200" cy="1323975"/>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4286250" y="815975"/>
            <a:ext cx="5102225" cy="40306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93738" y="1701800"/>
            <a:ext cx="3251200" cy="3151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idx="10"/>
          </p:nvPr>
        </p:nvSpPr>
        <p:spPr/>
        <p:txBody>
          <a:bodyPr/>
          <a:lstStyle>
            <a:lvl1pPr>
              <a:defRPr/>
            </a:lvl1pPr>
          </a:lstStyle>
          <a:p>
            <a:endParaRPr lang="en-US" altLang="en-US"/>
          </a:p>
        </p:txBody>
      </p:sp>
      <p:sp>
        <p:nvSpPr>
          <p:cNvPr id="6" name="Footer Placeholder 5"/>
          <p:cNvSpPr>
            <a:spLocks noGrp="1"/>
          </p:cNvSpPr>
          <p:nvPr>
            <p:ph type="ftr" idx="11"/>
          </p:nvPr>
        </p:nvSpPr>
        <p:spPr/>
        <p:txBody>
          <a:bodyPr/>
          <a:lstStyle>
            <a:lvl1pPr>
              <a:defRPr/>
            </a:lvl1pPr>
          </a:lstStyle>
          <a:p>
            <a:endParaRPr lang="en-US" altLang="en-US"/>
          </a:p>
        </p:txBody>
      </p:sp>
      <p:sp>
        <p:nvSpPr>
          <p:cNvPr id="7" name="Slide Number Placeholder 6"/>
          <p:cNvSpPr>
            <a:spLocks noGrp="1"/>
          </p:cNvSpPr>
          <p:nvPr>
            <p:ph type="sldNum" idx="12"/>
          </p:nvPr>
        </p:nvSpPr>
        <p:spPr/>
        <p:txBody>
          <a:bodyPr/>
          <a:lstStyle>
            <a:lvl1pPr>
              <a:defRPr/>
            </a:lvl1pPr>
          </a:lstStyle>
          <a:p>
            <a:fld id="{0A6874A6-6912-41F7-B3DB-C13FDC182281}" type="slidenum">
              <a:rPr lang="en-US" altLang="en-US"/>
              <a:pPr/>
              <a:t>‹#›</a:t>
            </a:fld>
            <a:endParaRPr lang="en-US" altLang="en-US"/>
          </a:p>
        </p:txBody>
      </p:sp>
    </p:spTree>
    <p:extLst>
      <p:ext uri="{BB962C8B-B14F-4D97-AF65-F5344CB8AC3E}">
        <p14:creationId xmlns:p14="http://schemas.microsoft.com/office/powerpoint/2010/main" val="1258914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ltLang="en-US"/>
          </a:p>
        </p:txBody>
      </p:sp>
      <p:sp>
        <p:nvSpPr>
          <p:cNvPr id="5" name="Footer Placeholder 4"/>
          <p:cNvSpPr>
            <a:spLocks noGrp="1"/>
          </p:cNvSpPr>
          <p:nvPr>
            <p:ph type="ftr" idx="11"/>
          </p:nvPr>
        </p:nvSpPr>
        <p:spPr/>
        <p:txBody>
          <a:bodyPr/>
          <a:lstStyle>
            <a:lvl1pPr>
              <a:defRPr/>
            </a:lvl1pPr>
          </a:lstStyle>
          <a:p>
            <a:endParaRPr lang="en-US" altLang="en-US"/>
          </a:p>
        </p:txBody>
      </p:sp>
      <p:sp>
        <p:nvSpPr>
          <p:cNvPr id="6" name="Slide Number Placeholder 5"/>
          <p:cNvSpPr>
            <a:spLocks noGrp="1"/>
          </p:cNvSpPr>
          <p:nvPr>
            <p:ph type="sldNum" idx="12"/>
          </p:nvPr>
        </p:nvSpPr>
        <p:spPr/>
        <p:txBody>
          <a:bodyPr/>
          <a:lstStyle>
            <a:lvl1pPr>
              <a:defRPr/>
            </a:lvl1pPr>
          </a:lstStyle>
          <a:p>
            <a:fld id="{CFF1D634-D518-4D21-BB27-1AE89C77FEA2}" type="slidenum">
              <a:rPr lang="en-US" altLang="en-US"/>
              <a:pPr/>
              <a:t>‹#›</a:t>
            </a:fld>
            <a:endParaRPr lang="en-US" altLang="en-US"/>
          </a:p>
        </p:txBody>
      </p:sp>
    </p:spTree>
    <p:extLst>
      <p:ext uri="{BB962C8B-B14F-4D97-AF65-F5344CB8AC3E}">
        <p14:creationId xmlns:p14="http://schemas.microsoft.com/office/powerpoint/2010/main" val="12052846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738" y="377825"/>
            <a:ext cx="3251200" cy="1323975"/>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4286250" y="815975"/>
            <a:ext cx="5102225" cy="403066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93738" y="1701800"/>
            <a:ext cx="3251200" cy="3151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idx="10"/>
          </p:nvPr>
        </p:nvSpPr>
        <p:spPr/>
        <p:txBody>
          <a:bodyPr/>
          <a:lstStyle>
            <a:lvl1pPr>
              <a:defRPr/>
            </a:lvl1pPr>
          </a:lstStyle>
          <a:p>
            <a:endParaRPr lang="en-US" altLang="en-US"/>
          </a:p>
        </p:txBody>
      </p:sp>
      <p:sp>
        <p:nvSpPr>
          <p:cNvPr id="6" name="Footer Placeholder 5"/>
          <p:cNvSpPr>
            <a:spLocks noGrp="1"/>
          </p:cNvSpPr>
          <p:nvPr>
            <p:ph type="ftr" idx="11"/>
          </p:nvPr>
        </p:nvSpPr>
        <p:spPr/>
        <p:txBody>
          <a:bodyPr/>
          <a:lstStyle>
            <a:lvl1pPr>
              <a:defRPr/>
            </a:lvl1pPr>
          </a:lstStyle>
          <a:p>
            <a:endParaRPr lang="en-US" altLang="en-US"/>
          </a:p>
        </p:txBody>
      </p:sp>
      <p:sp>
        <p:nvSpPr>
          <p:cNvPr id="7" name="Slide Number Placeholder 6"/>
          <p:cNvSpPr>
            <a:spLocks noGrp="1"/>
          </p:cNvSpPr>
          <p:nvPr>
            <p:ph type="sldNum" idx="12"/>
          </p:nvPr>
        </p:nvSpPr>
        <p:spPr/>
        <p:txBody>
          <a:bodyPr/>
          <a:lstStyle>
            <a:lvl1pPr>
              <a:defRPr/>
            </a:lvl1pPr>
          </a:lstStyle>
          <a:p>
            <a:fld id="{760C7944-F1DF-4093-8D20-12B3155DCD57}" type="slidenum">
              <a:rPr lang="en-US" altLang="en-US"/>
              <a:pPr/>
              <a:t>‹#›</a:t>
            </a:fld>
            <a:endParaRPr lang="en-US" altLang="en-US"/>
          </a:p>
        </p:txBody>
      </p:sp>
    </p:spTree>
    <p:extLst>
      <p:ext uri="{BB962C8B-B14F-4D97-AF65-F5344CB8AC3E}">
        <p14:creationId xmlns:p14="http://schemas.microsoft.com/office/powerpoint/2010/main" val="9880312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ltLang="en-US"/>
          </a:p>
        </p:txBody>
      </p:sp>
      <p:sp>
        <p:nvSpPr>
          <p:cNvPr id="5" name="Footer Placeholder 4"/>
          <p:cNvSpPr>
            <a:spLocks noGrp="1"/>
          </p:cNvSpPr>
          <p:nvPr>
            <p:ph type="ftr" idx="11"/>
          </p:nvPr>
        </p:nvSpPr>
        <p:spPr/>
        <p:txBody>
          <a:bodyPr/>
          <a:lstStyle>
            <a:lvl1pPr>
              <a:defRPr/>
            </a:lvl1pPr>
          </a:lstStyle>
          <a:p>
            <a:endParaRPr lang="en-US" altLang="en-US"/>
          </a:p>
        </p:txBody>
      </p:sp>
      <p:sp>
        <p:nvSpPr>
          <p:cNvPr id="6" name="Slide Number Placeholder 5"/>
          <p:cNvSpPr>
            <a:spLocks noGrp="1"/>
          </p:cNvSpPr>
          <p:nvPr>
            <p:ph type="sldNum" idx="12"/>
          </p:nvPr>
        </p:nvSpPr>
        <p:spPr/>
        <p:txBody>
          <a:bodyPr/>
          <a:lstStyle>
            <a:lvl1pPr>
              <a:defRPr/>
            </a:lvl1pPr>
          </a:lstStyle>
          <a:p>
            <a:fld id="{CE9CA136-B377-4C95-9535-B6E9770D2559}" type="slidenum">
              <a:rPr lang="en-US" altLang="en-US"/>
              <a:pPr/>
              <a:t>‹#›</a:t>
            </a:fld>
            <a:endParaRPr lang="en-US" altLang="en-US"/>
          </a:p>
        </p:txBody>
      </p:sp>
    </p:spTree>
    <p:extLst>
      <p:ext uri="{BB962C8B-B14F-4D97-AF65-F5344CB8AC3E}">
        <p14:creationId xmlns:p14="http://schemas.microsoft.com/office/powerpoint/2010/main" val="41406737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4088" y="225425"/>
            <a:ext cx="2266950" cy="43862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3238" y="225425"/>
            <a:ext cx="6648450" cy="4386263"/>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ltLang="en-US"/>
          </a:p>
        </p:txBody>
      </p:sp>
      <p:sp>
        <p:nvSpPr>
          <p:cNvPr id="5" name="Footer Placeholder 4"/>
          <p:cNvSpPr>
            <a:spLocks noGrp="1"/>
          </p:cNvSpPr>
          <p:nvPr>
            <p:ph type="ftr" idx="11"/>
          </p:nvPr>
        </p:nvSpPr>
        <p:spPr/>
        <p:txBody>
          <a:bodyPr/>
          <a:lstStyle>
            <a:lvl1pPr>
              <a:defRPr/>
            </a:lvl1pPr>
          </a:lstStyle>
          <a:p>
            <a:endParaRPr lang="en-US" altLang="en-US"/>
          </a:p>
        </p:txBody>
      </p:sp>
      <p:sp>
        <p:nvSpPr>
          <p:cNvPr id="6" name="Slide Number Placeholder 5"/>
          <p:cNvSpPr>
            <a:spLocks noGrp="1"/>
          </p:cNvSpPr>
          <p:nvPr>
            <p:ph type="sldNum" idx="12"/>
          </p:nvPr>
        </p:nvSpPr>
        <p:spPr/>
        <p:txBody>
          <a:bodyPr/>
          <a:lstStyle>
            <a:lvl1pPr>
              <a:defRPr/>
            </a:lvl1pPr>
          </a:lstStyle>
          <a:p>
            <a:fld id="{19B3586F-3FDA-42EE-ADCC-27B4388B53FF}" type="slidenum">
              <a:rPr lang="en-US" altLang="en-US"/>
              <a:pPr/>
              <a:t>‹#›</a:t>
            </a:fld>
            <a:endParaRPr lang="en-US" altLang="en-US"/>
          </a:p>
        </p:txBody>
      </p:sp>
    </p:spTree>
    <p:extLst>
      <p:ext uri="{BB962C8B-B14F-4D97-AF65-F5344CB8AC3E}">
        <p14:creationId xmlns:p14="http://schemas.microsoft.com/office/powerpoint/2010/main" val="2793060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60475" y="928688"/>
            <a:ext cx="7559675" cy="1973262"/>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260475" y="2978150"/>
            <a:ext cx="7559675" cy="137001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idx="10"/>
          </p:nvPr>
        </p:nvSpPr>
        <p:spPr/>
        <p:txBody>
          <a:bodyPr/>
          <a:lstStyle>
            <a:lvl1pPr>
              <a:defRPr/>
            </a:lvl1pPr>
          </a:lstStyle>
          <a:p>
            <a:endParaRPr lang="en-US" altLang="en-US"/>
          </a:p>
        </p:txBody>
      </p:sp>
      <p:sp>
        <p:nvSpPr>
          <p:cNvPr id="5" name="Footer Placeholder 4"/>
          <p:cNvSpPr>
            <a:spLocks noGrp="1"/>
          </p:cNvSpPr>
          <p:nvPr>
            <p:ph type="ftr" idx="11"/>
          </p:nvPr>
        </p:nvSpPr>
        <p:spPr/>
        <p:txBody>
          <a:bodyPr/>
          <a:lstStyle>
            <a:lvl1pPr>
              <a:defRPr/>
            </a:lvl1pPr>
          </a:lstStyle>
          <a:p>
            <a:endParaRPr lang="en-US" altLang="en-US"/>
          </a:p>
        </p:txBody>
      </p:sp>
      <p:sp>
        <p:nvSpPr>
          <p:cNvPr id="6" name="Slide Number Placeholder 5"/>
          <p:cNvSpPr>
            <a:spLocks noGrp="1"/>
          </p:cNvSpPr>
          <p:nvPr>
            <p:ph type="sldNum" idx="12"/>
          </p:nvPr>
        </p:nvSpPr>
        <p:spPr/>
        <p:txBody>
          <a:bodyPr/>
          <a:lstStyle>
            <a:lvl1pPr>
              <a:defRPr/>
            </a:lvl1pPr>
          </a:lstStyle>
          <a:p>
            <a:fld id="{D1C5346D-3A7B-4224-A0C4-D4C138044564}" type="slidenum">
              <a:rPr lang="en-US" altLang="en-US"/>
              <a:pPr/>
              <a:t>‹#›</a:t>
            </a:fld>
            <a:endParaRPr lang="en-US" altLang="en-US"/>
          </a:p>
        </p:txBody>
      </p:sp>
    </p:spTree>
    <p:extLst>
      <p:ext uri="{BB962C8B-B14F-4D97-AF65-F5344CB8AC3E}">
        <p14:creationId xmlns:p14="http://schemas.microsoft.com/office/powerpoint/2010/main" val="17057671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ltLang="en-US"/>
          </a:p>
        </p:txBody>
      </p:sp>
      <p:sp>
        <p:nvSpPr>
          <p:cNvPr id="5" name="Footer Placeholder 4"/>
          <p:cNvSpPr>
            <a:spLocks noGrp="1"/>
          </p:cNvSpPr>
          <p:nvPr>
            <p:ph type="ftr" idx="11"/>
          </p:nvPr>
        </p:nvSpPr>
        <p:spPr/>
        <p:txBody>
          <a:bodyPr/>
          <a:lstStyle>
            <a:lvl1pPr>
              <a:defRPr/>
            </a:lvl1pPr>
          </a:lstStyle>
          <a:p>
            <a:endParaRPr lang="en-US" altLang="en-US"/>
          </a:p>
        </p:txBody>
      </p:sp>
      <p:sp>
        <p:nvSpPr>
          <p:cNvPr id="6" name="Slide Number Placeholder 5"/>
          <p:cNvSpPr>
            <a:spLocks noGrp="1"/>
          </p:cNvSpPr>
          <p:nvPr>
            <p:ph type="sldNum" idx="12"/>
          </p:nvPr>
        </p:nvSpPr>
        <p:spPr/>
        <p:txBody>
          <a:bodyPr/>
          <a:lstStyle>
            <a:lvl1pPr>
              <a:defRPr/>
            </a:lvl1pPr>
          </a:lstStyle>
          <a:p>
            <a:fld id="{A0F85C23-6528-400D-B5CF-5CB83F00289C}" type="slidenum">
              <a:rPr lang="en-US" altLang="en-US"/>
              <a:pPr/>
              <a:t>‹#›</a:t>
            </a:fld>
            <a:endParaRPr lang="en-US" altLang="en-US"/>
          </a:p>
        </p:txBody>
      </p:sp>
    </p:spTree>
    <p:extLst>
      <p:ext uri="{BB962C8B-B14F-4D97-AF65-F5344CB8AC3E}">
        <p14:creationId xmlns:p14="http://schemas.microsoft.com/office/powerpoint/2010/main" val="40386855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7388" y="1414463"/>
            <a:ext cx="8694737" cy="23574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87388" y="3794125"/>
            <a:ext cx="8694737" cy="1241425"/>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Edit Master text styles</a:t>
            </a:r>
          </a:p>
        </p:txBody>
      </p:sp>
      <p:sp>
        <p:nvSpPr>
          <p:cNvPr id="4" name="Date Placeholder 3"/>
          <p:cNvSpPr>
            <a:spLocks noGrp="1"/>
          </p:cNvSpPr>
          <p:nvPr>
            <p:ph type="dt" idx="10"/>
          </p:nvPr>
        </p:nvSpPr>
        <p:spPr/>
        <p:txBody>
          <a:bodyPr/>
          <a:lstStyle>
            <a:lvl1pPr>
              <a:defRPr/>
            </a:lvl1pPr>
          </a:lstStyle>
          <a:p>
            <a:endParaRPr lang="en-US" altLang="en-US"/>
          </a:p>
        </p:txBody>
      </p:sp>
      <p:sp>
        <p:nvSpPr>
          <p:cNvPr id="5" name="Footer Placeholder 4"/>
          <p:cNvSpPr>
            <a:spLocks noGrp="1"/>
          </p:cNvSpPr>
          <p:nvPr>
            <p:ph type="ftr" idx="11"/>
          </p:nvPr>
        </p:nvSpPr>
        <p:spPr/>
        <p:txBody>
          <a:bodyPr/>
          <a:lstStyle>
            <a:lvl1pPr>
              <a:defRPr/>
            </a:lvl1pPr>
          </a:lstStyle>
          <a:p>
            <a:endParaRPr lang="en-US" altLang="en-US"/>
          </a:p>
        </p:txBody>
      </p:sp>
      <p:sp>
        <p:nvSpPr>
          <p:cNvPr id="6" name="Slide Number Placeholder 5"/>
          <p:cNvSpPr>
            <a:spLocks noGrp="1"/>
          </p:cNvSpPr>
          <p:nvPr>
            <p:ph type="sldNum" idx="12"/>
          </p:nvPr>
        </p:nvSpPr>
        <p:spPr/>
        <p:txBody>
          <a:bodyPr/>
          <a:lstStyle>
            <a:lvl1pPr>
              <a:defRPr/>
            </a:lvl1pPr>
          </a:lstStyle>
          <a:p>
            <a:fld id="{EBCA45AC-3546-4907-95AE-D689843BF051}" type="slidenum">
              <a:rPr lang="en-US" altLang="en-US"/>
              <a:pPr/>
              <a:t>‹#›</a:t>
            </a:fld>
            <a:endParaRPr lang="en-US" altLang="en-US"/>
          </a:p>
        </p:txBody>
      </p:sp>
    </p:spTree>
    <p:extLst>
      <p:ext uri="{BB962C8B-B14F-4D97-AF65-F5344CB8AC3E}">
        <p14:creationId xmlns:p14="http://schemas.microsoft.com/office/powerpoint/2010/main" val="27246942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3238" y="1325563"/>
            <a:ext cx="4457700" cy="328453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338" y="1325563"/>
            <a:ext cx="4457700" cy="328453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idx="10"/>
          </p:nvPr>
        </p:nvSpPr>
        <p:spPr/>
        <p:txBody>
          <a:bodyPr/>
          <a:lstStyle>
            <a:lvl1pPr>
              <a:defRPr/>
            </a:lvl1pPr>
          </a:lstStyle>
          <a:p>
            <a:endParaRPr lang="en-US" altLang="en-US"/>
          </a:p>
        </p:txBody>
      </p:sp>
      <p:sp>
        <p:nvSpPr>
          <p:cNvPr id="6" name="Footer Placeholder 5"/>
          <p:cNvSpPr>
            <a:spLocks noGrp="1"/>
          </p:cNvSpPr>
          <p:nvPr>
            <p:ph type="ftr" idx="11"/>
          </p:nvPr>
        </p:nvSpPr>
        <p:spPr/>
        <p:txBody>
          <a:bodyPr/>
          <a:lstStyle>
            <a:lvl1pPr>
              <a:defRPr/>
            </a:lvl1pPr>
          </a:lstStyle>
          <a:p>
            <a:endParaRPr lang="en-US" altLang="en-US"/>
          </a:p>
        </p:txBody>
      </p:sp>
      <p:sp>
        <p:nvSpPr>
          <p:cNvPr id="7" name="Slide Number Placeholder 6"/>
          <p:cNvSpPr>
            <a:spLocks noGrp="1"/>
          </p:cNvSpPr>
          <p:nvPr>
            <p:ph type="sldNum" idx="12"/>
          </p:nvPr>
        </p:nvSpPr>
        <p:spPr/>
        <p:txBody>
          <a:bodyPr/>
          <a:lstStyle>
            <a:lvl1pPr>
              <a:defRPr/>
            </a:lvl1pPr>
          </a:lstStyle>
          <a:p>
            <a:fld id="{13935B01-D509-41A2-AB42-67DC652669FB}" type="slidenum">
              <a:rPr lang="en-US" altLang="en-US"/>
              <a:pPr/>
              <a:t>‹#›</a:t>
            </a:fld>
            <a:endParaRPr lang="en-US" altLang="en-US"/>
          </a:p>
        </p:txBody>
      </p:sp>
    </p:spTree>
    <p:extLst>
      <p:ext uri="{BB962C8B-B14F-4D97-AF65-F5344CB8AC3E}">
        <p14:creationId xmlns:p14="http://schemas.microsoft.com/office/powerpoint/2010/main" val="14259916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3738" y="301625"/>
            <a:ext cx="8694737" cy="10969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93738" y="1390650"/>
            <a:ext cx="4265612" cy="6810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93738" y="2071688"/>
            <a:ext cx="4265612" cy="304641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03813" y="1390650"/>
            <a:ext cx="4284662" cy="6810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103813" y="2071688"/>
            <a:ext cx="4284662" cy="304641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idx="10"/>
          </p:nvPr>
        </p:nvSpPr>
        <p:spPr/>
        <p:txBody>
          <a:bodyPr/>
          <a:lstStyle>
            <a:lvl1pPr>
              <a:defRPr/>
            </a:lvl1pPr>
          </a:lstStyle>
          <a:p>
            <a:endParaRPr lang="en-US" altLang="en-US"/>
          </a:p>
        </p:txBody>
      </p:sp>
      <p:sp>
        <p:nvSpPr>
          <p:cNvPr id="8" name="Footer Placeholder 7"/>
          <p:cNvSpPr>
            <a:spLocks noGrp="1"/>
          </p:cNvSpPr>
          <p:nvPr>
            <p:ph type="ftr" idx="11"/>
          </p:nvPr>
        </p:nvSpPr>
        <p:spPr/>
        <p:txBody>
          <a:bodyPr/>
          <a:lstStyle>
            <a:lvl1pPr>
              <a:defRPr/>
            </a:lvl1pPr>
          </a:lstStyle>
          <a:p>
            <a:endParaRPr lang="en-US" altLang="en-US"/>
          </a:p>
        </p:txBody>
      </p:sp>
      <p:sp>
        <p:nvSpPr>
          <p:cNvPr id="9" name="Slide Number Placeholder 8"/>
          <p:cNvSpPr>
            <a:spLocks noGrp="1"/>
          </p:cNvSpPr>
          <p:nvPr>
            <p:ph type="sldNum" idx="12"/>
          </p:nvPr>
        </p:nvSpPr>
        <p:spPr/>
        <p:txBody>
          <a:bodyPr/>
          <a:lstStyle>
            <a:lvl1pPr>
              <a:defRPr/>
            </a:lvl1pPr>
          </a:lstStyle>
          <a:p>
            <a:fld id="{8021B67B-7125-48B3-9064-A2BA8E992BAA}" type="slidenum">
              <a:rPr lang="en-US" altLang="en-US"/>
              <a:pPr/>
              <a:t>‹#›</a:t>
            </a:fld>
            <a:endParaRPr lang="en-US" altLang="en-US"/>
          </a:p>
        </p:txBody>
      </p:sp>
    </p:spTree>
    <p:extLst>
      <p:ext uri="{BB962C8B-B14F-4D97-AF65-F5344CB8AC3E}">
        <p14:creationId xmlns:p14="http://schemas.microsoft.com/office/powerpoint/2010/main" val="17287292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idx="10"/>
          </p:nvPr>
        </p:nvSpPr>
        <p:spPr/>
        <p:txBody>
          <a:bodyPr/>
          <a:lstStyle>
            <a:lvl1pPr>
              <a:defRPr/>
            </a:lvl1pPr>
          </a:lstStyle>
          <a:p>
            <a:endParaRPr lang="en-US" altLang="en-US"/>
          </a:p>
        </p:txBody>
      </p:sp>
      <p:sp>
        <p:nvSpPr>
          <p:cNvPr id="4" name="Footer Placeholder 3"/>
          <p:cNvSpPr>
            <a:spLocks noGrp="1"/>
          </p:cNvSpPr>
          <p:nvPr>
            <p:ph type="ftr" idx="11"/>
          </p:nvPr>
        </p:nvSpPr>
        <p:spPr/>
        <p:txBody>
          <a:bodyPr/>
          <a:lstStyle>
            <a:lvl1pPr>
              <a:defRPr/>
            </a:lvl1pPr>
          </a:lstStyle>
          <a:p>
            <a:endParaRPr lang="en-US" altLang="en-US"/>
          </a:p>
        </p:txBody>
      </p:sp>
      <p:sp>
        <p:nvSpPr>
          <p:cNvPr id="5" name="Slide Number Placeholder 4"/>
          <p:cNvSpPr>
            <a:spLocks noGrp="1"/>
          </p:cNvSpPr>
          <p:nvPr>
            <p:ph type="sldNum" idx="12"/>
          </p:nvPr>
        </p:nvSpPr>
        <p:spPr/>
        <p:txBody>
          <a:bodyPr/>
          <a:lstStyle>
            <a:lvl1pPr>
              <a:defRPr/>
            </a:lvl1pPr>
          </a:lstStyle>
          <a:p>
            <a:fld id="{C4AF0351-76DC-45EF-B176-E4E8EF885E4B}" type="slidenum">
              <a:rPr lang="en-US" altLang="en-US"/>
              <a:pPr/>
              <a:t>‹#›</a:t>
            </a:fld>
            <a:endParaRPr lang="en-US" altLang="en-US"/>
          </a:p>
        </p:txBody>
      </p:sp>
    </p:spTree>
    <p:extLst>
      <p:ext uri="{BB962C8B-B14F-4D97-AF65-F5344CB8AC3E}">
        <p14:creationId xmlns:p14="http://schemas.microsoft.com/office/powerpoint/2010/main" val="7980165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endParaRPr lang="en-US" altLang="en-US"/>
          </a:p>
        </p:txBody>
      </p:sp>
      <p:sp>
        <p:nvSpPr>
          <p:cNvPr id="3" name="Footer Placeholder 2"/>
          <p:cNvSpPr>
            <a:spLocks noGrp="1"/>
          </p:cNvSpPr>
          <p:nvPr>
            <p:ph type="ftr" idx="11"/>
          </p:nvPr>
        </p:nvSpPr>
        <p:spPr/>
        <p:txBody>
          <a:bodyPr/>
          <a:lstStyle>
            <a:lvl1pPr>
              <a:defRPr/>
            </a:lvl1pPr>
          </a:lstStyle>
          <a:p>
            <a:endParaRPr lang="en-US" altLang="en-US"/>
          </a:p>
        </p:txBody>
      </p:sp>
      <p:sp>
        <p:nvSpPr>
          <p:cNvPr id="4" name="Slide Number Placeholder 3"/>
          <p:cNvSpPr>
            <a:spLocks noGrp="1"/>
          </p:cNvSpPr>
          <p:nvPr>
            <p:ph type="sldNum" idx="12"/>
          </p:nvPr>
        </p:nvSpPr>
        <p:spPr/>
        <p:txBody>
          <a:bodyPr/>
          <a:lstStyle>
            <a:lvl1pPr>
              <a:defRPr/>
            </a:lvl1pPr>
          </a:lstStyle>
          <a:p>
            <a:fld id="{F687942F-7599-4193-B67D-8D34B12D6308}" type="slidenum">
              <a:rPr lang="en-US" altLang="en-US"/>
              <a:pPr/>
              <a:t>‹#›</a:t>
            </a:fld>
            <a:endParaRPr lang="en-US" altLang="en-US"/>
          </a:p>
        </p:txBody>
      </p:sp>
    </p:spTree>
    <p:extLst>
      <p:ext uri="{BB962C8B-B14F-4D97-AF65-F5344CB8AC3E}">
        <p14:creationId xmlns:p14="http://schemas.microsoft.com/office/powerpoint/2010/main" val="2853004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7388" y="1414463"/>
            <a:ext cx="8694737" cy="23574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87388" y="3794125"/>
            <a:ext cx="8694737" cy="1241425"/>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Edit Master text styles</a:t>
            </a:r>
          </a:p>
        </p:txBody>
      </p:sp>
      <p:sp>
        <p:nvSpPr>
          <p:cNvPr id="4" name="Date Placeholder 3"/>
          <p:cNvSpPr>
            <a:spLocks noGrp="1"/>
          </p:cNvSpPr>
          <p:nvPr>
            <p:ph type="dt" idx="10"/>
          </p:nvPr>
        </p:nvSpPr>
        <p:spPr/>
        <p:txBody>
          <a:bodyPr/>
          <a:lstStyle>
            <a:lvl1pPr>
              <a:defRPr/>
            </a:lvl1pPr>
          </a:lstStyle>
          <a:p>
            <a:endParaRPr lang="en-US" altLang="en-US"/>
          </a:p>
        </p:txBody>
      </p:sp>
      <p:sp>
        <p:nvSpPr>
          <p:cNvPr id="5" name="Footer Placeholder 4"/>
          <p:cNvSpPr>
            <a:spLocks noGrp="1"/>
          </p:cNvSpPr>
          <p:nvPr>
            <p:ph type="ftr" idx="11"/>
          </p:nvPr>
        </p:nvSpPr>
        <p:spPr/>
        <p:txBody>
          <a:bodyPr/>
          <a:lstStyle>
            <a:lvl1pPr>
              <a:defRPr/>
            </a:lvl1pPr>
          </a:lstStyle>
          <a:p>
            <a:endParaRPr lang="en-US" altLang="en-US"/>
          </a:p>
        </p:txBody>
      </p:sp>
      <p:sp>
        <p:nvSpPr>
          <p:cNvPr id="6" name="Slide Number Placeholder 5"/>
          <p:cNvSpPr>
            <a:spLocks noGrp="1"/>
          </p:cNvSpPr>
          <p:nvPr>
            <p:ph type="sldNum" idx="12"/>
          </p:nvPr>
        </p:nvSpPr>
        <p:spPr/>
        <p:txBody>
          <a:bodyPr/>
          <a:lstStyle>
            <a:lvl1pPr>
              <a:defRPr/>
            </a:lvl1pPr>
          </a:lstStyle>
          <a:p>
            <a:fld id="{A492EEA9-63DB-4559-BE3F-3118C4322AEF}" type="slidenum">
              <a:rPr lang="en-US" altLang="en-US"/>
              <a:pPr/>
              <a:t>‹#›</a:t>
            </a:fld>
            <a:endParaRPr lang="en-US" altLang="en-US"/>
          </a:p>
        </p:txBody>
      </p:sp>
    </p:spTree>
    <p:extLst>
      <p:ext uri="{BB962C8B-B14F-4D97-AF65-F5344CB8AC3E}">
        <p14:creationId xmlns:p14="http://schemas.microsoft.com/office/powerpoint/2010/main" val="20915677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738" y="377825"/>
            <a:ext cx="3251200" cy="1323975"/>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4286250" y="815975"/>
            <a:ext cx="5102225" cy="40306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93738" y="1701800"/>
            <a:ext cx="3251200" cy="3151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idx="10"/>
          </p:nvPr>
        </p:nvSpPr>
        <p:spPr/>
        <p:txBody>
          <a:bodyPr/>
          <a:lstStyle>
            <a:lvl1pPr>
              <a:defRPr/>
            </a:lvl1pPr>
          </a:lstStyle>
          <a:p>
            <a:endParaRPr lang="en-US" altLang="en-US"/>
          </a:p>
        </p:txBody>
      </p:sp>
      <p:sp>
        <p:nvSpPr>
          <p:cNvPr id="6" name="Footer Placeholder 5"/>
          <p:cNvSpPr>
            <a:spLocks noGrp="1"/>
          </p:cNvSpPr>
          <p:nvPr>
            <p:ph type="ftr" idx="11"/>
          </p:nvPr>
        </p:nvSpPr>
        <p:spPr/>
        <p:txBody>
          <a:bodyPr/>
          <a:lstStyle>
            <a:lvl1pPr>
              <a:defRPr/>
            </a:lvl1pPr>
          </a:lstStyle>
          <a:p>
            <a:endParaRPr lang="en-US" altLang="en-US"/>
          </a:p>
        </p:txBody>
      </p:sp>
      <p:sp>
        <p:nvSpPr>
          <p:cNvPr id="7" name="Slide Number Placeholder 6"/>
          <p:cNvSpPr>
            <a:spLocks noGrp="1"/>
          </p:cNvSpPr>
          <p:nvPr>
            <p:ph type="sldNum" idx="12"/>
          </p:nvPr>
        </p:nvSpPr>
        <p:spPr/>
        <p:txBody>
          <a:bodyPr/>
          <a:lstStyle>
            <a:lvl1pPr>
              <a:defRPr/>
            </a:lvl1pPr>
          </a:lstStyle>
          <a:p>
            <a:fld id="{C281ABC0-1D05-4F4B-9333-E5DE007964CB}" type="slidenum">
              <a:rPr lang="en-US" altLang="en-US"/>
              <a:pPr/>
              <a:t>‹#›</a:t>
            </a:fld>
            <a:endParaRPr lang="en-US" altLang="en-US"/>
          </a:p>
        </p:txBody>
      </p:sp>
    </p:spTree>
    <p:extLst>
      <p:ext uri="{BB962C8B-B14F-4D97-AF65-F5344CB8AC3E}">
        <p14:creationId xmlns:p14="http://schemas.microsoft.com/office/powerpoint/2010/main" val="14682345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738" y="377825"/>
            <a:ext cx="3251200" cy="1323975"/>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4286250" y="815975"/>
            <a:ext cx="5102225" cy="403066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93738" y="1701800"/>
            <a:ext cx="3251200" cy="3151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idx="10"/>
          </p:nvPr>
        </p:nvSpPr>
        <p:spPr/>
        <p:txBody>
          <a:bodyPr/>
          <a:lstStyle>
            <a:lvl1pPr>
              <a:defRPr/>
            </a:lvl1pPr>
          </a:lstStyle>
          <a:p>
            <a:endParaRPr lang="en-US" altLang="en-US"/>
          </a:p>
        </p:txBody>
      </p:sp>
      <p:sp>
        <p:nvSpPr>
          <p:cNvPr id="6" name="Footer Placeholder 5"/>
          <p:cNvSpPr>
            <a:spLocks noGrp="1"/>
          </p:cNvSpPr>
          <p:nvPr>
            <p:ph type="ftr" idx="11"/>
          </p:nvPr>
        </p:nvSpPr>
        <p:spPr/>
        <p:txBody>
          <a:bodyPr/>
          <a:lstStyle>
            <a:lvl1pPr>
              <a:defRPr/>
            </a:lvl1pPr>
          </a:lstStyle>
          <a:p>
            <a:endParaRPr lang="en-US" altLang="en-US"/>
          </a:p>
        </p:txBody>
      </p:sp>
      <p:sp>
        <p:nvSpPr>
          <p:cNvPr id="7" name="Slide Number Placeholder 6"/>
          <p:cNvSpPr>
            <a:spLocks noGrp="1"/>
          </p:cNvSpPr>
          <p:nvPr>
            <p:ph type="sldNum" idx="12"/>
          </p:nvPr>
        </p:nvSpPr>
        <p:spPr/>
        <p:txBody>
          <a:bodyPr/>
          <a:lstStyle>
            <a:lvl1pPr>
              <a:defRPr/>
            </a:lvl1pPr>
          </a:lstStyle>
          <a:p>
            <a:fld id="{1C3B0803-D58D-4683-8BF6-143E3261AE9E}" type="slidenum">
              <a:rPr lang="en-US" altLang="en-US"/>
              <a:pPr/>
              <a:t>‹#›</a:t>
            </a:fld>
            <a:endParaRPr lang="en-US" altLang="en-US"/>
          </a:p>
        </p:txBody>
      </p:sp>
    </p:spTree>
    <p:extLst>
      <p:ext uri="{BB962C8B-B14F-4D97-AF65-F5344CB8AC3E}">
        <p14:creationId xmlns:p14="http://schemas.microsoft.com/office/powerpoint/2010/main" val="1606929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ltLang="en-US"/>
          </a:p>
        </p:txBody>
      </p:sp>
      <p:sp>
        <p:nvSpPr>
          <p:cNvPr id="5" name="Footer Placeholder 4"/>
          <p:cNvSpPr>
            <a:spLocks noGrp="1"/>
          </p:cNvSpPr>
          <p:nvPr>
            <p:ph type="ftr" idx="11"/>
          </p:nvPr>
        </p:nvSpPr>
        <p:spPr/>
        <p:txBody>
          <a:bodyPr/>
          <a:lstStyle>
            <a:lvl1pPr>
              <a:defRPr/>
            </a:lvl1pPr>
          </a:lstStyle>
          <a:p>
            <a:endParaRPr lang="en-US" altLang="en-US"/>
          </a:p>
        </p:txBody>
      </p:sp>
      <p:sp>
        <p:nvSpPr>
          <p:cNvPr id="6" name="Slide Number Placeholder 5"/>
          <p:cNvSpPr>
            <a:spLocks noGrp="1"/>
          </p:cNvSpPr>
          <p:nvPr>
            <p:ph type="sldNum" idx="12"/>
          </p:nvPr>
        </p:nvSpPr>
        <p:spPr/>
        <p:txBody>
          <a:bodyPr/>
          <a:lstStyle>
            <a:lvl1pPr>
              <a:defRPr/>
            </a:lvl1pPr>
          </a:lstStyle>
          <a:p>
            <a:fld id="{D1BCB6DC-7647-4829-9B29-F0DBA7722D70}" type="slidenum">
              <a:rPr lang="en-US" altLang="en-US"/>
              <a:pPr/>
              <a:t>‹#›</a:t>
            </a:fld>
            <a:endParaRPr lang="en-US" altLang="en-US"/>
          </a:p>
        </p:txBody>
      </p:sp>
    </p:spTree>
    <p:extLst>
      <p:ext uri="{BB962C8B-B14F-4D97-AF65-F5344CB8AC3E}">
        <p14:creationId xmlns:p14="http://schemas.microsoft.com/office/powerpoint/2010/main" val="35417318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4088" y="225425"/>
            <a:ext cx="2266950" cy="43846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3238" y="225425"/>
            <a:ext cx="6648450" cy="438467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ltLang="en-US"/>
          </a:p>
        </p:txBody>
      </p:sp>
      <p:sp>
        <p:nvSpPr>
          <p:cNvPr id="5" name="Footer Placeholder 4"/>
          <p:cNvSpPr>
            <a:spLocks noGrp="1"/>
          </p:cNvSpPr>
          <p:nvPr>
            <p:ph type="ftr" idx="11"/>
          </p:nvPr>
        </p:nvSpPr>
        <p:spPr/>
        <p:txBody>
          <a:bodyPr/>
          <a:lstStyle>
            <a:lvl1pPr>
              <a:defRPr/>
            </a:lvl1pPr>
          </a:lstStyle>
          <a:p>
            <a:endParaRPr lang="en-US" altLang="en-US"/>
          </a:p>
        </p:txBody>
      </p:sp>
      <p:sp>
        <p:nvSpPr>
          <p:cNvPr id="6" name="Slide Number Placeholder 5"/>
          <p:cNvSpPr>
            <a:spLocks noGrp="1"/>
          </p:cNvSpPr>
          <p:nvPr>
            <p:ph type="sldNum" idx="12"/>
          </p:nvPr>
        </p:nvSpPr>
        <p:spPr/>
        <p:txBody>
          <a:bodyPr/>
          <a:lstStyle>
            <a:lvl1pPr>
              <a:defRPr/>
            </a:lvl1pPr>
          </a:lstStyle>
          <a:p>
            <a:fld id="{832FC4B5-0B83-4B1F-8C95-21D486A1F965}" type="slidenum">
              <a:rPr lang="en-US" altLang="en-US"/>
              <a:pPr/>
              <a:t>‹#›</a:t>
            </a:fld>
            <a:endParaRPr lang="en-US" altLang="en-US"/>
          </a:p>
        </p:txBody>
      </p:sp>
    </p:spTree>
    <p:extLst>
      <p:ext uri="{BB962C8B-B14F-4D97-AF65-F5344CB8AC3E}">
        <p14:creationId xmlns:p14="http://schemas.microsoft.com/office/powerpoint/2010/main" val="3952921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60475" y="928688"/>
            <a:ext cx="7559675" cy="1973262"/>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260475" y="2978150"/>
            <a:ext cx="7559675" cy="137001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idx="10"/>
          </p:nvPr>
        </p:nvSpPr>
        <p:spPr/>
        <p:txBody>
          <a:bodyPr/>
          <a:lstStyle>
            <a:lvl1pPr>
              <a:defRPr/>
            </a:lvl1pPr>
          </a:lstStyle>
          <a:p>
            <a:endParaRPr lang="en-US" altLang="en-US"/>
          </a:p>
        </p:txBody>
      </p:sp>
      <p:sp>
        <p:nvSpPr>
          <p:cNvPr id="5" name="Footer Placeholder 4"/>
          <p:cNvSpPr>
            <a:spLocks noGrp="1"/>
          </p:cNvSpPr>
          <p:nvPr>
            <p:ph type="ftr" idx="11"/>
          </p:nvPr>
        </p:nvSpPr>
        <p:spPr/>
        <p:txBody>
          <a:bodyPr/>
          <a:lstStyle>
            <a:lvl1pPr>
              <a:defRPr/>
            </a:lvl1pPr>
          </a:lstStyle>
          <a:p>
            <a:endParaRPr lang="en-US" altLang="en-US"/>
          </a:p>
        </p:txBody>
      </p:sp>
      <p:sp>
        <p:nvSpPr>
          <p:cNvPr id="6" name="Slide Number Placeholder 5"/>
          <p:cNvSpPr>
            <a:spLocks noGrp="1"/>
          </p:cNvSpPr>
          <p:nvPr>
            <p:ph type="sldNum" idx="12"/>
          </p:nvPr>
        </p:nvSpPr>
        <p:spPr/>
        <p:txBody>
          <a:bodyPr/>
          <a:lstStyle>
            <a:lvl1pPr>
              <a:defRPr/>
            </a:lvl1pPr>
          </a:lstStyle>
          <a:p>
            <a:fld id="{7FABF949-6399-443F-A25D-B71F538E6893}" type="slidenum">
              <a:rPr lang="en-US" altLang="en-US"/>
              <a:pPr/>
              <a:t>‹#›</a:t>
            </a:fld>
            <a:endParaRPr lang="en-US" altLang="en-US"/>
          </a:p>
        </p:txBody>
      </p:sp>
    </p:spTree>
    <p:extLst>
      <p:ext uri="{BB962C8B-B14F-4D97-AF65-F5344CB8AC3E}">
        <p14:creationId xmlns:p14="http://schemas.microsoft.com/office/powerpoint/2010/main" val="21746440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ltLang="en-US"/>
          </a:p>
        </p:txBody>
      </p:sp>
      <p:sp>
        <p:nvSpPr>
          <p:cNvPr id="5" name="Footer Placeholder 4"/>
          <p:cNvSpPr>
            <a:spLocks noGrp="1"/>
          </p:cNvSpPr>
          <p:nvPr>
            <p:ph type="ftr" idx="11"/>
          </p:nvPr>
        </p:nvSpPr>
        <p:spPr/>
        <p:txBody>
          <a:bodyPr/>
          <a:lstStyle>
            <a:lvl1pPr>
              <a:defRPr/>
            </a:lvl1pPr>
          </a:lstStyle>
          <a:p>
            <a:endParaRPr lang="en-US" altLang="en-US"/>
          </a:p>
        </p:txBody>
      </p:sp>
      <p:sp>
        <p:nvSpPr>
          <p:cNvPr id="6" name="Slide Number Placeholder 5"/>
          <p:cNvSpPr>
            <a:spLocks noGrp="1"/>
          </p:cNvSpPr>
          <p:nvPr>
            <p:ph type="sldNum" idx="12"/>
          </p:nvPr>
        </p:nvSpPr>
        <p:spPr/>
        <p:txBody>
          <a:bodyPr/>
          <a:lstStyle>
            <a:lvl1pPr>
              <a:defRPr/>
            </a:lvl1pPr>
          </a:lstStyle>
          <a:p>
            <a:fld id="{F574594B-2022-4832-8ABB-6CEF53BFDD5E}" type="slidenum">
              <a:rPr lang="en-US" altLang="en-US"/>
              <a:pPr/>
              <a:t>‹#›</a:t>
            </a:fld>
            <a:endParaRPr lang="en-US" altLang="en-US"/>
          </a:p>
        </p:txBody>
      </p:sp>
    </p:spTree>
    <p:extLst>
      <p:ext uri="{BB962C8B-B14F-4D97-AF65-F5344CB8AC3E}">
        <p14:creationId xmlns:p14="http://schemas.microsoft.com/office/powerpoint/2010/main" val="42496464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7388" y="1414463"/>
            <a:ext cx="8694737" cy="23574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87388" y="3794125"/>
            <a:ext cx="8694737" cy="1241425"/>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Edit Master text styles</a:t>
            </a:r>
          </a:p>
        </p:txBody>
      </p:sp>
      <p:sp>
        <p:nvSpPr>
          <p:cNvPr id="4" name="Date Placeholder 3"/>
          <p:cNvSpPr>
            <a:spLocks noGrp="1"/>
          </p:cNvSpPr>
          <p:nvPr>
            <p:ph type="dt" idx="10"/>
          </p:nvPr>
        </p:nvSpPr>
        <p:spPr/>
        <p:txBody>
          <a:bodyPr/>
          <a:lstStyle>
            <a:lvl1pPr>
              <a:defRPr/>
            </a:lvl1pPr>
          </a:lstStyle>
          <a:p>
            <a:endParaRPr lang="en-US" altLang="en-US"/>
          </a:p>
        </p:txBody>
      </p:sp>
      <p:sp>
        <p:nvSpPr>
          <p:cNvPr id="5" name="Footer Placeholder 4"/>
          <p:cNvSpPr>
            <a:spLocks noGrp="1"/>
          </p:cNvSpPr>
          <p:nvPr>
            <p:ph type="ftr" idx="11"/>
          </p:nvPr>
        </p:nvSpPr>
        <p:spPr/>
        <p:txBody>
          <a:bodyPr/>
          <a:lstStyle>
            <a:lvl1pPr>
              <a:defRPr/>
            </a:lvl1pPr>
          </a:lstStyle>
          <a:p>
            <a:endParaRPr lang="en-US" altLang="en-US"/>
          </a:p>
        </p:txBody>
      </p:sp>
      <p:sp>
        <p:nvSpPr>
          <p:cNvPr id="6" name="Slide Number Placeholder 5"/>
          <p:cNvSpPr>
            <a:spLocks noGrp="1"/>
          </p:cNvSpPr>
          <p:nvPr>
            <p:ph type="sldNum" idx="12"/>
          </p:nvPr>
        </p:nvSpPr>
        <p:spPr/>
        <p:txBody>
          <a:bodyPr/>
          <a:lstStyle>
            <a:lvl1pPr>
              <a:defRPr/>
            </a:lvl1pPr>
          </a:lstStyle>
          <a:p>
            <a:fld id="{CC7648EC-E9E1-4221-ACBD-131AFBBCD38A}" type="slidenum">
              <a:rPr lang="en-US" altLang="en-US"/>
              <a:pPr/>
              <a:t>‹#›</a:t>
            </a:fld>
            <a:endParaRPr lang="en-US" altLang="en-US"/>
          </a:p>
        </p:txBody>
      </p:sp>
    </p:spTree>
    <p:extLst>
      <p:ext uri="{BB962C8B-B14F-4D97-AF65-F5344CB8AC3E}">
        <p14:creationId xmlns:p14="http://schemas.microsoft.com/office/powerpoint/2010/main" val="28654730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3238" y="1327150"/>
            <a:ext cx="4457700" cy="32845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338" y="1327150"/>
            <a:ext cx="4457700" cy="32845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idx="10"/>
          </p:nvPr>
        </p:nvSpPr>
        <p:spPr/>
        <p:txBody>
          <a:bodyPr/>
          <a:lstStyle>
            <a:lvl1pPr>
              <a:defRPr/>
            </a:lvl1pPr>
          </a:lstStyle>
          <a:p>
            <a:endParaRPr lang="en-US" altLang="en-US"/>
          </a:p>
        </p:txBody>
      </p:sp>
      <p:sp>
        <p:nvSpPr>
          <p:cNvPr id="6" name="Footer Placeholder 5"/>
          <p:cNvSpPr>
            <a:spLocks noGrp="1"/>
          </p:cNvSpPr>
          <p:nvPr>
            <p:ph type="ftr" idx="11"/>
          </p:nvPr>
        </p:nvSpPr>
        <p:spPr/>
        <p:txBody>
          <a:bodyPr/>
          <a:lstStyle>
            <a:lvl1pPr>
              <a:defRPr/>
            </a:lvl1pPr>
          </a:lstStyle>
          <a:p>
            <a:endParaRPr lang="en-US" altLang="en-US"/>
          </a:p>
        </p:txBody>
      </p:sp>
      <p:sp>
        <p:nvSpPr>
          <p:cNvPr id="7" name="Slide Number Placeholder 6"/>
          <p:cNvSpPr>
            <a:spLocks noGrp="1"/>
          </p:cNvSpPr>
          <p:nvPr>
            <p:ph type="sldNum" idx="12"/>
          </p:nvPr>
        </p:nvSpPr>
        <p:spPr/>
        <p:txBody>
          <a:bodyPr/>
          <a:lstStyle>
            <a:lvl1pPr>
              <a:defRPr/>
            </a:lvl1pPr>
          </a:lstStyle>
          <a:p>
            <a:fld id="{8D41AD69-DAD1-4EF3-A733-9A43C34FAF9B}" type="slidenum">
              <a:rPr lang="en-US" altLang="en-US"/>
              <a:pPr/>
              <a:t>‹#›</a:t>
            </a:fld>
            <a:endParaRPr lang="en-US" altLang="en-US"/>
          </a:p>
        </p:txBody>
      </p:sp>
    </p:spTree>
    <p:extLst>
      <p:ext uri="{BB962C8B-B14F-4D97-AF65-F5344CB8AC3E}">
        <p14:creationId xmlns:p14="http://schemas.microsoft.com/office/powerpoint/2010/main" val="39304560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3738" y="301625"/>
            <a:ext cx="8694737" cy="10969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93738" y="1390650"/>
            <a:ext cx="4265612" cy="6810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93738" y="2071688"/>
            <a:ext cx="4265612" cy="304641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03813" y="1390650"/>
            <a:ext cx="4284662" cy="6810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103813" y="2071688"/>
            <a:ext cx="4284662" cy="304641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idx="10"/>
          </p:nvPr>
        </p:nvSpPr>
        <p:spPr/>
        <p:txBody>
          <a:bodyPr/>
          <a:lstStyle>
            <a:lvl1pPr>
              <a:defRPr/>
            </a:lvl1pPr>
          </a:lstStyle>
          <a:p>
            <a:endParaRPr lang="en-US" altLang="en-US"/>
          </a:p>
        </p:txBody>
      </p:sp>
      <p:sp>
        <p:nvSpPr>
          <p:cNvPr id="8" name="Footer Placeholder 7"/>
          <p:cNvSpPr>
            <a:spLocks noGrp="1"/>
          </p:cNvSpPr>
          <p:nvPr>
            <p:ph type="ftr" idx="11"/>
          </p:nvPr>
        </p:nvSpPr>
        <p:spPr/>
        <p:txBody>
          <a:bodyPr/>
          <a:lstStyle>
            <a:lvl1pPr>
              <a:defRPr/>
            </a:lvl1pPr>
          </a:lstStyle>
          <a:p>
            <a:endParaRPr lang="en-US" altLang="en-US"/>
          </a:p>
        </p:txBody>
      </p:sp>
      <p:sp>
        <p:nvSpPr>
          <p:cNvPr id="9" name="Slide Number Placeholder 8"/>
          <p:cNvSpPr>
            <a:spLocks noGrp="1"/>
          </p:cNvSpPr>
          <p:nvPr>
            <p:ph type="sldNum" idx="12"/>
          </p:nvPr>
        </p:nvSpPr>
        <p:spPr/>
        <p:txBody>
          <a:bodyPr/>
          <a:lstStyle>
            <a:lvl1pPr>
              <a:defRPr/>
            </a:lvl1pPr>
          </a:lstStyle>
          <a:p>
            <a:fld id="{DA496DD0-50AE-4ED4-A622-E6CAB587D734}" type="slidenum">
              <a:rPr lang="en-US" altLang="en-US"/>
              <a:pPr/>
              <a:t>‹#›</a:t>
            </a:fld>
            <a:endParaRPr lang="en-US" altLang="en-US"/>
          </a:p>
        </p:txBody>
      </p:sp>
    </p:spTree>
    <p:extLst>
      <p:ext uri="{BB962C8B-B14F-4D97-AF65-F5344CB8AC3E}">
        <p14:creationId xmlns:p14="http://schemas.microsoft.com/office/powerpoint/2010/main" val="13106460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idx="10"/>
          </p:nvPr>
        </p:nvSpPr>
        <p:spPr/>
        <p:txBody>
          <a:bodyPr/>
          <a:lstStyle>
            <a:lvl1pPr>
              <a:defRPr/>
            </a:lvl1pPr>
          </a:lstStyle>
          <a:p>
            <a:endParaRPr lang="en-US" altLang="en-US"/>
          </a:p>
        </p:txBody>
      </p:sp>
      <p:sp>
        <p:nvSpPr>
          <p:cNvPr id="4" name="Footer Placeholder 3"/>
          <p:cNvSpPr>
            <a:spLocks noGrp="1"/>
          </p:cNvSpPr>
          <p:nvPr>
            <p:ph type="ftr" idx="11"/>
          </p:nvPr>
        </p:nvSpPr>
        <p:spPr/>
        <p:txBody>
          <a:bodyPr/>
          <a:lstStyle>
            <a:lvl1pPr>
              <a:defRPr/>
            </a:lvl1pPr>
          </a:lstStyle>
          <a:p>
            <a:endParaRPr lang="en-US" altLang="en-US"/>
          </a:p>
        </p:txBody>
      </p:sp>
      <p:sp>
        <p:nvSpPr>
          <p:cNvPr id="5" name="Slide Number Placeholder 4"/>
          <p:cNvSpPr>
            <a:spLocks noGrp="1"/>
          </p:cNvSpPr>
          <p:nvPr>
            <p:ph type="sldNum" idx="12"/>
          </p:nvPr>
        </p:nvSpPr>
        <p:spPr/>
        <p:txBody>
          <a:bodyPr/>
          <a:lstStyle>
            <a:lvl1pPr>
              <a:defRPr/>
            </a:lvl1pPr>
          </a:lstStyle>
          <a:p>
            <a:fld id="{16D78A3A-ADC5-42EE-A7B5-D75210078074}" type="slidenum">
              <a:rPr lang="en-US" altLang="en-US"/>
              <a:pPr/>
              <a:t>‹#›</a:t>
            </a:fld>
            <a:endParaRPr lang="en-US" altLang="en-US"/>
          </a:p>
        </p:txBody>
      </p:sp>
    </p:spTree>
    <p:extLst>
      <p:ext uri="{BB962C8B-B14F-4D97-AF65-F5344CB8AC3E}">
        <p14:creationId xmlns:p14="http://schemas.microsoft.com/office/powerpoint/2010/main" val="2581614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3238" y="1327150"/>
            <a:ext cx="4457700" cy="32845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338" y="1327150"/>
            <a:ext cx="4457700" cy="32845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idx="10"/>
          </p:nvPr>
        </p:nvSpPr>
        <p:spPr/>
        <p:txBody>
          <a:bodyPr/>
          <a:lstStyle>
            <a:lvl1pPr>
              <a:defRPr/>
            </a:lvl1pPr>
          </a:lstStyle>
          <a:p>
            <a:endParaRPr lang="en-US" altLang="en-US"/>
          </a:p>
        </p:txBody>
      </p:sp>
      <p:sp>
        <p:nvSpPr>
          <p:cNvPr id="6" name="Footer Placeholder 5"/>
          <p:cNvSpPr>
            <a:spLocks noGrp="1"/>
          </p:cNvSpPr>
          <p:nvPr>
            <p:ph type="ftr" idx="11"/>
          </p:nvPr>
        </p:nvSpPr>
        <p:spPr/>
        <p:txBody>
          <a:bodyPr/>
          <a:lstStyle>
            <a:lvl1pPr>
              <a:defRPr/>
            </a:lvl1pPr>
          </a:lstStyle>
          <a:p>
            <a:endParaRPr lang="en-US" altLang="en-US"/>
          </a:p>
        </p:txBody>
      </p:sp>
      <p:sp>
        <p:nvSpPr>
          <p:cNvPr id="7" name="Slide Number Placeholder 6"/>
          <p:cNvSpPr>
            <a:spLocks noGrp="1"/>
          </p:cNvSpPr>
          <p:nvPr>
            <p:ph type="sldNum" idx="12"/>
          </p:nvPr>
        </p:nvSpPr>
        <p:spPr/>
        <p:txBody>
          <a:bodyPr/>
          <a:lstStyle>
            <a:lvl1pPr>
              <a:defRPr/>
            </a:lvl1pPr>
          </a:lstStyle>
          <a:p>
            <a:fld id="{B797A079-92D4-4A5E-A137-136EC2BC93B9}" type="slidenum">
              <a:rPr lang="en-US" altLang="en-US"/>
              <a:pPr/>
              <a:t>‹#›</a:t>
            </a:fld>
            <a:endParaRPr lang="en-US" altLang="en-US"/>
          </a:p>
        </p:txBody>
      </p:sp>
    </p:spTree>
    <p:extLst>
      <p:ext uri="{BB962C8B-B14F-4D97-AF65-F5344CB8AC3E}">
        <p14:creationId xmlns:p14="http://schemas.microsoft.com/office/powerpoint/2010/main" val="41187088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endParaRPr lang="en-US" altLang="en-US"/>
          </a:p>
        </p:txBody>
      </p:sp>
      <p:sp>
        <p:nvSpPr>
          <p:cNvPr id="3" name="Footer Placeholder 2"/>
          <p:cNvSpPr>
            <a:spLocks noGrp="1"/>
          </p:cNvSpPr>
          <p:nvPr>
            <p:ph type="ftr" idx="11"/>
          </p:nvPr>
        </p:nvSpPr>
        <p:spPr/>
        <p:txBody>
          <a:bodyPr/>
          <a:lstStyle>
            <a:lvl1pPr>
              <a:defRPr/>
            </a:lvl1pPr>
          </a:lstStyle>
          <a:p>
            <a:endParaRPr lang="en-US" altLang="en-US"/>
          </a:p>
        </p:txBody>
      </p:sp>
      <p:sp>
        <p:nvSpPr>
          <p:cNvPr id="4" name="Slide Number Placeholder 3"/>
          <p:cNvSpPr>
            <a:spLocks noGrp="1"/>
          </p:cNvSpPr>
          <p:nvPr>
            <p:ph type="sldNum" idx="12"/>
          </p:nvPr>
        </p:nvSpPr>
        <p:spPr/>
        <p:txBody>
          <a:bodyPr/>
          <a:lstStyle>
            <a:lvl1pPr>
              <a:defRPr/>
            </a:lvl1pPr>
          </a:lstStyle>
          <a:p>
            <a:fld id="{19FBF19C-779A-4285-976D-9EB0110B01BF}" type="slidenum">
              <a:rPr lang="en-US" altLang="en-US"/>
              <a:pPr/>
              <a:t>‹#›</a:t>
            </a:fld>
            <a:endParaRPr lang="en-US" altLang="en-US"/>
          </a:p>
        </p:txBody>
      </p:sp>
    </p:spTree>
    <p:extLst>
      <p:ext uri="{BB962C8B-B14F-4D97-AF65-F5344CB8AC3E}">
        <p14:creationId xmlns:p14="http://schemas.microsoft.com/office/powerpoint/2010/main" val="26264436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738" y="377825"/>
            <a:ext cx="3251200" cy="1323975"/>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4286250" y="815975"/>
            <a:ext cx="5102225" cy="40306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93738" y="1701800"/>
            <a:ext cx="3251200" cy="3151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idx="10"/>
          </p:nvPr>
        </p:nvSpPr>
        <p:spPr/>
        <p:txBody>
          <a:bodyPr/>
          <a:lstStyle>
            <a:lvl1pPr>
              <a:defRPr/>
            </a:lvl1pPr>
          </a:lstStyle>
          <a:p>
            <a:endParaRPr lang="en-US" altLang="en-US"/>
          </a:p>
        </p:txBody>
      </p:sp>
      <p:sp>
        <p:nvSpPr>
          <p:cNvPr id="6" name="Footer Placeholder 5"/>
          <p:cNvSpPr>
            <a:spLocks noGrp="1"/>
          </p:cNvSpPr>
          <p:nvPr>
            <p:ph type="ftr" idx="11"/>
          </p:nvPr>
        </p:nvSpPr>
        <p:spPr/>
        <p:txBody>
          <a:bodyPr/>
          <a:lstStyle>
            <a:lvl1pPr>
              <a:defRPr/>
            </a:lvl1pPr>
          </a:lstStyle>
          <a:p>
            <a:endParaRPr lang="en-US" altLang="en-US"/>
          </a:p>
        </p:txBody>
      </p:sp>
      <p:sp>
        <p:nvSpPr>
          <p:cNvPr id="7" name="Slide Number Placeholder 6"/>
          <p:cNvSpPr>
            <a:spLocks noGrp="1"/>
          </p:cNvSpPr>
          <p:nvPr>
            <p:ph type="sldNum" idx="12"/>
          </p:nvPr>
        </p:nvSpPr>
        <p:spPr/>
        <p:txBody>
          <a:bodyPr/>
          <a:lstStyle>
            <a:lvl1pPr>
              <a:defRPr/>
            </a:lvl1pPr>
          </a:lstStyle>
          <a:p>
            <a:fld id="{27FD25AD-E583-4D8F-9C52-D680E2C68A9B}" type="slidenum">
              <a:rPr lang="en-US" altLang="en-US"/>
              <a:pPr/>
              <a:t>‹#›</a:t>
            </a:fld>
            <a:endParaRPr lang="en-US" altLang="en-US"/>
          </a:p>
        </p:txBody>
      </p:sp>
    </p:spTree>
    <p:extLst>
      <p:ext uri="{BB962C8B-B14F-4D97-AF65-F5344CB8AC3E}">
        <p14:creationId xmlns:p14="http://schemas.microsoft.com/office/powerpoint/2010/main" val="353358934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738" y="377825"/>
            <a:ext cx="3251200" cy="1323975"/>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4286250" y="815975"/>
            <a:ext cx="5102225" cy="403066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93738" y="1701800"/>
            <a:ext cx="3251200" cy="3151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idx="10"/>
          </p:nvPr>
        </p:nvSpPr>
        <p:spPr/>
        <p:txBody>
          <a:bodyPr/>
          <a:lstStyle>
            <a:lvl1pPr>
              <a:defRPr/>
            </a:lvl1pPr>
          </a:lstStyle>
          <a:p>
            <a:endParaRPr lang="en-US" altLang="en-US"/>
          </a:p>
        </p:txBody>
      </p:sp>
      <p:sp>
        <p:nvSpPr>
          <p:cNvPr id="6" name="Footer Placeholder 5"/>
          <p:cNvSpPr>
            <a:spLocks noGrp="1"/>
          </p:cNvSpPr>
          <p:nvPr>
            <p:ph type="ftr" idx="11"/>
          </p:nvPr>
        </p:nvSpPr>
        <p:spPr/>
        <p:txBody>
          <a:bodyPr/>
          <a:lstStyle>
            <a:lvl1pPr>
              <a:defRPr/>
            </a:lvl1pPr>
          </a:lstStyle>
          <a:p>
            <a:endParaRPr lang="en-US" altLang="en-US"/>
          </a:p>
        </p:txBody>
      </p:sp>
      <p:sp>
        <p:nvSpPr>
          <p:cNvPr id="7" name="Slide Number Placeholder 6"/>
          <p:cNvSpPr>
            <a:spLocks noGrp="1"/>
          </p:cNvSpPr>
          <p:nvPr>
            <p:ph type="sldNum" idx="12"/>
          </p:nvPr>
        </p:nvSpPr>
        <p:spPr/>
        <p:txBody>
          <a:bodyPr/>
          <a:lstStyle>
            <a:lvl1pPr>
              <a:defRPr/>
            </a:lvl1pPr>
          </a:lstStyle>
          <a:p>
            <a:fld id="{B4C12C5B-4B4C-4A62-84B6-A215D9C5F301}" type="slidenum">
              <a:rPr lang="en-US" altLang="en-US"/>
              <a:pPr/>
              <a:t>‹#›</a:t>
            </a:fld>
            <a:endParaRPr lang="en-US" altLang="en-US"/>
          </a:p>
        </p:txBody>
      </p:sp>
    </p:spTree>
    <p:extLst>
      <p:ext uri="{BB962C8B-B14F-4D97-AF65-F5344CB8AC3E}">
        <p14:creationId xmlns:p14="http://schemas.microsoft.com/office/powerpoint/2010/main" val="230200040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ltLang="en-US"/>
          </a:p>
        </p:txBody>
      </p:sp>
      <p:sp>
        <p:nvSpPr>
          <p:cNvPr id="5" name="Footer Placeholder 4"/>
          <p:cNvSpPr>
            <a:spLocks noGrp="1"/>
          </p:cNvSpPr>
          <p:nvPr>
            <p:ph type="ftr" idx="11"/>
          </p:nvPr>
        </p:nvSpPr>
        <p:spPr/>
        <p:txBody>
          <a:bodyPr/>
          <a:lstStyle>
            <a:lvl1pPr>
              <a:defRPr/>
            </a:lvl1pPr>
          </a:lstStyle>
          <a:p>
            <a:endParaRPr lang="en-US" altLang="en-US"/>
          </a:p>
        </p:txBody>
      </p:sp>
      <p:sp>
        <p:nvSpPr>
          <p:cNvPr id="6" name="Slide Number Placeholder 5"/>
          <p:cNvSpPr>
            <a:spLocks noGrp="1"/>
          </p:cNvSpPr>
          <p:nvPr>
            <p:ph type="sldNum" idx="12"/>
          </p:nvPr>
        </p:nvSpPr>
        <p:spPr/>
        <p:txBody>
          <a:bodyPr/>
          <a:lstStyle>
            <a:lvl1pPr>
              <a:defRPr/>
            </a:lvl1pPr>
          </a:lstStyle>
          <a:p>
            <a:fld id="{81F28C6E-D9FE-4164-854A-7FD425946752}" type="slidenum">
              <a:rPr lang="en-US" altLang="en-US"/>
              <a:pPr/>
              <a:t>‹#›</a:t>
            </a:fld>
            <a:endParaRPr lang="en-US" altLang="en-US"/>
          </a:p>
        </p:txBody>
      </p:sp>
    </p:spTree>
    <p:extLst>
      <p:ext uri="{BB962C8B-B14F-4D97-AF65-F5344CB8AC3E}">
        <p14:creationId xmlns:p14="http://schemas.microsoft.com/office/powerpoint/2010/main" val="8275797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4088" y="225425"/>
            <a:ext cx="2266950" cy="43862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3238" y="225425"/>
            <a:ext cx="6648450" cy="4386263"/>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ltLang="en-US"/>
          </a:p>
        </p:txBody>
      </p:sp>
      <p:sp>
        <p:nvSpPr>
          <p:cNvPr id="5" name="Footer Placeholder 4"/>
          <p:cNvSpPr>
            <a:spLocks noGrp="1"/>
          </p:cNvSpPr>
          <p:nvPr>
            <p:ph type="ftr" idx="11"/>
          </p:nvPr>
        </p:nvSpPr>
        <p:spPr/>
        <p:txBody>
          <a:bodyPr/>
          <a:lstStyle>
            <a:lvl1pPr>
              <a:defRPr/>
            </a:lvl1pPr>
          </a:lstStyle>
          <a:p>
            <a:endParaRPr lang="en-US" altLang="en-US"/>
          </a:p>
        </p:txBody>
      </p:sp>
      <p:sp>
        <p:nvSpPr>
          <p:cNvPr id="6" name="Slide Number Placeholder 5"/>
          <p:cNvSpPr>
            <a:spLocks noGrp="1"/>
          </p:cNvSpPr>
          <p:nvPr>
            <p:ph type="sldNum" idx="12"/>
          </p:nvPr>
        </p:nvSpPr>
        <p:spPr/>
        <p:txBody>
          <a:bodyPr/>
          <a:lstStyle>
            <a:lvl1pPr>
              <a:defRPr/>
            </a:lvl1pPr>
          </a:lstStyle>
          <a:p>
            <a:fld id="{AF76FB36-278A-43DA-8F19-D49D76B34799}" type="slidenum">
              <a:rPr lang="en-US" altLang="en-US"/>
              <a:pPr/>
              <a:t>‹#›</a:t>
            </a:fld>
            <a:endParaRPr lang="en-US" altLang="en-US"/>
          </a:p>
        </p:txBody>
      </p:sp>
    </p:spTree>
    <p:extLst>
      <p:ext uri="{BB962C8B-B14F-4D97-AF65-F5344CB8AC3E}">
        <p14:creationId xmlns:p14="http://schemas.microsoft.com/office/powerpoint/2010/main" val="77244396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03238" y="225425"/>
            <a:ext cx="9067800" cy="474663"/>
          </a:xfrm>
        </p:spPr>
        <p:txBody>
          <a:bodyPr/>
          <a:lstStyle/>
          <a:p>
            <a:r>
              <a:rPr lang="en-US" smtClean="0"/>
              <a:t>Click to edit Master title style</a:t>
            </a:r>
            <a:endParaRPr lang="en-US"/>
          </a:p>
        </p:txBody>
      </p:sp>
      <p:sp>
        <p:nvSpPr>
          <p:cNvPr id="3" name="Date Placeholder 2"/>
          <p:cNvSpPr>
            <a:spLocks noGrp="1"/>
          </p:cNvSpPr>
          <p:nvPr>
            <p:ph type="dt" idx="10"/>
          </p:nvPr>
        </p:nvSpPr>
        <p:spPr>
          <a:xfrm>
            <a:off x="503238" y="5165725"/>
            <a:ext cx="2344737" cy="387350"/>
          </a:xfrm>
        </p:spPr>
        <p:txBody>
          <a:bodyPr/>
          <a:lstStyle>
            <a:lvl1pPr>
              <a:defRPr/>
            </a:lvl1pPr>
          </a:lstStyle>
          <a:p>
            <a:endParaRPr lang="en-US" altLang="en-US"/>
          </a:p>
        </p:txBody>
      </p:sp>
      <p:sp>
        <p:nvSpPr>
          <p:cNvPr id="4" name="Footer Placeholder 3"/>
          <p:cNvSpPr>
            <a:spLocks noGrp="1"/>
          </p:cNvSpPr>
          <p:nvPr>
            <p:ph type="ftr" idx="11"/>
          </p:nvPr>
        </p:nvSpPr>
        <p:spPr>
          <a:xfrm>
            <a:off x="3448050" y="5165725"/>
            <a:ext cx="3192463" cy="387350"/>
          </a:xfrm>
        </p:spPr>
        <p:txBody>
          <a:bodyPr/>
          <a:lstStyle>
            <a:lvl1pPr>
              <a:defRPr/>
            </a:lvl1pPr>
          </a:lstStyle>
          <a:p>
            <a:endParaRPr lang="en-US" altLang="en-US"/>
          </a:p>
        </p:txBody>
      </p:sp>
      <p:sp>
        <p:nvSpPr>
          <p:cNvPr id="5" name="Slide Number Placeholder 4"/>
          <p:cNvSpPr>
            <a:spLocks noGrp="1"/>
          </p:cNvSpPr>
          <p:nvPr>
            <p:ph type="sldNum" idx="12"/>
          </p:nvPr>
        </p:nvSpPr>
        <p:spPr>
          <a:xfrm>
            <a:off x="7227888" y="5165725"/>
            <a:ext cx="2344737" cy="387350"/>
          </a:xfrm>
        </p:spPr>
        <p:txBody>
          <a:bodyPr/>
          <a:lstStyle>
            <a:lvl1pPr>
              <a:defRPr/>
            </a:lvl1pPr>
          </a:lstStyle>
          <a:p>
            <a:fld id="{11BF8E85-6C68-4693-A221-A9474DE8B721}" type="slidenum">
              <a:rPr lang="en-US" altLang="en-US"/>
              <a:pPr/>
              <a:t>‹#›</a:t>
            </a:fld>
            <a:endParaRPr lang="en-US" altLang="en-US"/>
          </a:p>
        </p:txBody>
      </p:sp>
    </p:spTree>
    <p:extLst>
      <p:ext uri="{BB962C8B-B14F-4D97-AF65-F5344CB8AC3E}">
        <p14:creationId xmlns:p14="http://schemas.microsoft.com/office/powerpoint/2010/main" val="183241065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60475" y="928688"/>
            <a:ext cx="7559675" cy="1973262"/>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260475" y="2978150"/>
            <a:ext cx="7559675" cy="137001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idx="10"/>
          </p:nvPr>
        </p:nvSpPr>
        <p:spPr/>
        <p:txBody>
          <a:bodyPr/>
          <a:lstStyle>
            <a:lvl1pPr>
              <a:defRPr/>
            </a:lvl1pPr>
          </a:lstStyle>
          <a:p>
            <a:endParaRPr lang="en-US" altLang="en-US"/>
          </a:p>
        </p:txBody>
      </p:sp>
      <p:sp>
        <p:nvSpPr>
          <p:cNvPr id="5" name="Footer Placeholder 4"/>
          <p:cNvSpPr>
            <a:spLocks noGrp="1"/>
          </p:cNvSpPr>
          <p:nvPr>
            <p:ph type="ftr" idx="11"/>
          </p:nvPr>
        </p:nvSpPr>
        <p:spPr/>
        <p:txBody>
          <a:bodyPr/>
          <a:lstStyle>
            <a:lvl1pPr>
              <a:defRPr/>
            </a:lvl1pPr>
          </a:lstStyle>
          <a:p>
            <a:endParaRPr lang="en-US" altLang="en-US"/>
          </a:p>
        </p:txBody>
      </p:sp>
      <p:sp>
        <p:nvSpPr>
          <p:cNvPr id="6" name="Slide Number Placeholder 5"/>
          <p:cNvSpPr>
            <a:spLocks noGrp="1"/>
          </p:cNvSpPr>
          <p:nvPr>
            <p:ph type="sldNum" idx="12"/>
          </p:nvPr>
        </p:nvSpPr>
        <p:spPr/>
        <p:txBody>
          <a:bodyPr/>
          <a:lstStyle>
            <a:lvl1pPr>
              <a:defRPr/>
            </a:lvl1pPr>
          </a:lstStyle>
          <a:p>
            <a:fld id="{6401A32F-D30A-4202-B850-B040A50E7D21}" type="slidenum">
              <a:rPr lang="en-US" altLang="en-US"/>
              <a:pPr/>
              <a:t>‹#›</a:t>
            </a:fld>
            <a:endParaRPr lang="en-US" altLang="en-US"/>
          </a:p>
        </p:txBody>
      </p:sp>
    </p:spTree>
    <p:extLst>
      <p:ext uri="{BB962C8B-B14F-4D97-AF65-F5344CB8AC3E}">
        <p14:creationId xmlns:p14="http://schemas.microsoft.com/office/powerpoint/2010/main" val="346681628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ltLang="en-US"/>
          </a:p>
        </p:txBody>
      </p:sp>
      <p:sp>
        <p:nvSpPr>
          <p:cNvPr id="5" name="Footer Placeholder 4"/>
          <p:cNvSpPr>
            <a:spLocks noGrp="1"/>
          </p:cNvSpPr>
          <p:nvPr>
            <p:ph type="ftr" idx="11"/>
          </p:nvPr>
        </p:nvSpPr>
        <p:spPr/>
        <p:txBody>
          <a:bodyPr/>
          <a:lstStyle>
            <a:lvl1pPr>
              <a:defRPr/>
            </a:lvl1pPr>
          </a:lstStyle>
          <a:p>
            <a:endParaRPr lang="en-US" altLang="en-US"/>
          </a:p>
        </p:txBody>
      </p:sp>
      <p:sp>
        <p:nvSpPr>
          <p:cNvPr id="6" name="Slide Number Placeholder 5"/>
          <p:cNvSpPr>
            <a:spLocks noGrp="1"/>
          </p:cNvSpPr>
          <p:nvPr>
            <p:ph type="sldNum" idx="12"/>
          </p:nvPr>
        </p:nvSpPr>
        <p:spPr/>
        <p:txBody>
          <a:bodyPr/>
          <a:lstStyle>
            <a:lvl1pPr>
              <a:defRPr/>
            </a:lvl1pPr>
          </a:lstStyle>
          <a:p>
            <a:fld id="{606E79D6-D362-4ED2-A636-70DAB862479D}" type="slidenum">
              <a:rPr lang="en-US" altLang="en-US"/>
              <a:pPr/>
              <a:t>‹#›</a:t>
            </a:fld>
            <a:endParaRPr lang="en-US" altLang="en-US"/>
          </a:p>
        </p:txBody>
      </p:sp>
    </p:spTree>
    <p:extLst>
      <p:ext uri="{BB962C8B-B14F-4D97-AF65-F5344CB8AC3E}">
        <p14:creationId xmlns:p14="http://schemas.microsoft.com/office/powerpoint/2010/main" val="30236532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7388" y="1414463"/>
            <a:ext cx="8694737" cy="23574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87388" y="3794125"/>
            <a:ext cx="8694737" cy="1241425"/>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Edit Master text styles</a:t>
            </a:r>
          </a:p>
        </p:txBody>
      </p:sp>
      <p:sp>
        <p:nvSpPr>
          <p:cNvPr id="4" name="Date Placeholder 3"/>
          <p:cNvSpPr>
            <a:spLocks noGrp="1"/>
          </p:cNvSpPr>
          <p:nvPr>
            <p:ph type="dt" idx="10"/>
          </p:nvPr>
        </p:nvSpPr>
        <p:spPr/>
        <p:txBody>
          <a:bodyPr/>
          <a:lstStyle>
            <a:lvl1pPr>
              <a:defRPr/>
            </a:lvl1pPr>
          </a:lstStyle>
          <a:p>
            <a:endParaRPr lang="en-US" altLang="en-US"/>
          </a:p>
        </p:txBody>
      </p:sp>
      <p:sp>
        <p:nvSpPr>
          <p:cNvPr id="5" name="Footer Placeholder 4"/>
          <p:cNvSpPr>
            <a:spLocks noGrp="1"/>
          </p:cNvSpPr>
          <p:nvPr>
            <p:ph type="ftr" idx="11"/>
          </p:nvPr>
        </p:nvSpPr>
        <p:spPr/>
        <p:txBody>
          <a:bodyPr/>
          <a:lstStyle>
            <a:lvl1pPr>
              <a:defRPr/>
            </a:lvl1pPr>
          </a:lstStyle>
          <a:p>
            <a:endParaRPr lang="en-US" altLang="en-US"/>
          </a:p>
        </p:txBody>
      </p:sp>
      <p:sp>
        <p:nvSpPr>
          <p:cNvPr id="6" name="Slide Number Placeholder 5"/>
          <p:cNvSpPr>
            <a:spLocks noGrp="1"/>
          </p:cNvSpPr>
          <p:nvPr>
            <p:ph type="sldNum" idx="12"/>
          </p:nvPr>
        </p:nvSpPr>
        <p:spPr/>
        <p:txBody>
          <a:bodyPr/>
          <a:lstStyle>
            <a:lvl1pPr>
              <a:defRPr/>
            </a:lvl1pPr>
          </a:lstStyle>
          <a:p>
            <a:fld id="{44E431ED-F8EB-478D-89D7-F0808537E6B1}" type="slidenum">
              <a:rPr lang="en-US" altLang="en-US"/>
              <a:pPr/>
              <a:t>‹#›</a:t>
            </a:fld>
            <a:endParaRPr lang="en-US" altLang="en-US"/>
          </a:p>
        </p:txBody>
      </p:sp>
    </p:spTree>
    <p:extLst>
      <p:ext uri="{BB962C8B-B14F-4D97-AF65-F5344CB8AC3E}">
        <p14:creationId xmlns:p14="http://schemas.microsoft.com/office/powerpoint/2010/main" val="36513998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3238" y="1325563"/>
            <a:ext cx="4457700" cy="328453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338" y="1325563"/>
            <a:ext cx="4457700" cy="328453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idx="10"/>
          </p:nvPr>
        </p:nvSpPr>
        <p:spPr/>
        <p:txBody>
          <a:bodyPr/>
          <a:lstStyle>
            <a:lvl1pPr>
              <a:defRPr/>
            </a:lvl1pPr>
          </a:lstStyle>
          <a:p>
            <a:endParaRPr lang="en-US" altLang="en-US"/>
          </a:p>
        </p:txBody>
      </p:sp>
      <p:sp>
        <p:nvSpPr>
          <p:cNvPr id="6" name="Footer Placeholder 5"/>
          <p:cNvSpPr>
            <a:spLocks noGrp="1"/>
          </p:cNvSpPr>
          <p:nvPr>
            <p:ph type="ftr" idx="11"/>
          </p:nvPr>
        </p:nvSpPr>
        <p:spPr/>
        <p:txBody>
          <a:bodyPr/>
          <a:lstStyle>
            <a:lvl1pPr>
              <a:defRPr/>
            </a:lvl1pPr>
          </a:lstStyle>
          <a:p>
            <a:endParaRPr lang="en-US" altLang="en-US"/>
          </a:p>
        </p:txBody>
      </p:sp>
      <p:sp>
        <p:nvSpPr>
          <p:cNvPr id="7" name="Slide Number Placeholder 6"/>
          <p:cNvSpPr>
            <a:spLocks noGrp="1"/>
          </p:cNvSpPr>
          <p:nvPr>
            <p:ph type="sldNum" idx="12"/>
          </p:nvPr>
        </p:nvSpPr>
        <p:spPr/>
        <p:txBody>
          <a:bodyPr/>
          <a:lstStyle>
            <a:lvl1pPr>
              <a:defRPr/>
            </a:lvl1pPr>
          </a:lstStyle>
          <a:p>
            <a:fld id="{9782CB29-CF34-498D-B309-6894E018C526}" type="slidenum">
              <a:rPr lang="en-US" altLang="en-US"/>
              <a:pPr/>
              <a:t>‹#›</a:t>
            </a:fld>
            <a:endParaRPr lang="en-US" altLang="en-US"/>
          </a:p>
        </p:txBody>
      </p:sp>
    </p:spTree>
    <p:extLst>
      <p:ext uri="{BB962C8B-B14F-4D97-AF65-F5344CB8AC3E}">
        <p14:creationId xmlns:p14="http://schemas.microsoft.com/office/powerpoint/2010/main" val="1425743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3738" y="301625"/>
            <a:ext cx="8694737" cy="10969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93738" y="1390650"/>
            <a:ext cx="4265612" cy="6810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93738" y="2071688"/>
            <a:ext cx="4265612" cy="304641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03813" y="1390650"/>
            <a:ext cx="4284662" cy="6810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103813" y="2071688"/>
            <a:ext cx="4284662" cy="304641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idx="10"/>
          </p:nvPr>
        </p:nvSpPr>
        <p:spPr/>
        <p:txBody>
          <a:bodyPr/>
          <a:lstStyle>
            <a:lvl1pPr>
              <a:defRPr/>
            </a:lvl1pPr>
          </a:lstStyle>
          <a:p>
            <a:endParaRPr lang="en-US" altLang="en-US"/>
          </a:p>
        </p:txBody>
      </p:sp>
      <p:sp>
        <p:nvSpPr>
          <p:cNvPr id="8" name="Footer Placeholder 7"/>
          <p:cNvSpPr>
            <a:spLocks noGrp="1"/>
          </p:cNvSpPr>
          <p:nvPr>
            <p:ph type="ftr" idx="11"/>
          </p:nvPr>
        </p:nvSpPr>
        <p:spPr/>
        <p:txBody>
          <a:bodyPr/>
          <a:lstStyle>
            <a:lvl1pPr>
              <a:defRPr/>
            </a:lvl1pPr>
          </a:lstStyle>
          <a:p>
            <a:endParaRPr lang="en-US" altLang="en-US"/>
          </a:p>
        </p:txBody>
      </p:sp>
      <p:sp>
        <p:nvSpPr>
          <p:cNvPr id="9" name="Slide Number Placeholder 8"/>
          <p:cNvSpPr>
            <a:spLocks noGrp="1"/>
          </p:cNvSpPr>
          <p:nvPr>
            <p:ph type="sldNum" idx="12"/>
          </p:nvPr>
        </p:nvSpPr>
        <p:spPr/>
        <p:txBody>
          <a:bodyPr/>
          <a:lstStyle>
            <a:lvl1pPr>
              <a:defRPr/>
            </a:lvl1pPr>
          </a:lstStyle>
          <a:p>
            <a:fld id="{19C16235-41F2-4244-8147-4C53FA247FC9}" type="slidenum">
              <a:rPr lang="en-US" altLang="en-US"/>
              <a:pPr/>
              <a:t>‹#›</a:t>
            </a:fld>
            <a:endParaRPr lang="en-US" altLang="en-US"/>
          </a:p>
        </p:txBody>
      </p:sp>
    </p:spTree>
    <p:extLst>
      <p:ext uri="{BB962C8B-B14F-4D97-AF65-F5344CB8AC3E}">
        <p14:creationId xmlns:p14="http://schemas.microsoft.com/office/powerpoint/2010/main" val="278848701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3738" y="301625"/>
            <a:ext cx="8694737" cy="10969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93738" y="1390650"/>
            <a:ext cx="4265612" cy="6810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93738" y="2071688"/>
            <a:ext cx="4265612" cy="304641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03813" y="1390650"/>
            <a:ext cx="4284662" cy="6810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103813" y="2071688"/>
            <a:ext cx="4284662" cy="304641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idx="10"/>
          </p:nvPr>
        </p:nvSpPr>
        <p:spPr/>
        <p:txBody>
          <a:bodyPr/>
          <a:lstStyle>
            <a:lvl1pPr>
              <a:defRPr/>
            </a:lvl1pPr>
          </a:lstStyle>
          <a:p>
            <a:endParaRPr lang="en-US" altLang="en-US"/>
          </a:p>
        </p:txBody>
      </p:sp>
      <p:sp>
        <p:nvSpPr>
          <p:cNvPr id="8" name="Footer Placeholder 7"/>
          <p:cNvSpPr>
            <a:spLocks noGrp="1"/>
          </p:cNvSpPr>
          <p:nvPr>
            <p:ph type="ftr" idx="11"/>
          </p:nvPr>
        </p:nvSpPr>
        <p:spPr/>
        <p:txBody>
          <a:bodyPr/>
          <a:lstStyle>
            <a:lvl1pPr>
              <a:defRPr/>
            </a:lvl1pPr>
          </a:lstStyle>
          <a:p>
            <a:endParaRPr lang="en-US" altLang="en-US"/>
          </a:p>
        </p:txBody>
      </p:sp>
      <p:sp>
        <p:nvSpPr>
          <p:cNvPr id="9" name="Slide Number Placeholder 8"/>
          <p:cNvSpPr>
            <a:spLocks noGrp="1"/>
          </p:cNvSpPr>
          <p:nvPr>
            <p:ph type="sldNum" idx="12"/>
          </p:nvPr>
        </p:nvSpPr>
        <p:spPr/>
        <p:txBody>
          <a:bodyPr/>
          <a:lstStyle>
            <a:lvl1pPr>
              <a:defRPr/>
            </a:lvl1pPr>
          </a:lstStyle>
          <a:p>
            <a:fld id="{CE6A72F0-15BE-4A06-97BE-73016DF0A824}" type="slidenum">
              <a:rPr lang="en-US" altLang="en-US"/>
              <a:pPr/>
              <a:t>‹#›</a:t>
            </a:fld>
            <a:endParaRPr lang="en-US" altLang="en-US"/>
          </a:p>
        </p:txBody>
      </p:sp>
    </p:spTree>
    <p:extLst>
      <p:ext uri="{BB962C8B-B14F-4D97-AF65-F5344CB8AC3E}">
        <p14:creationId xmlns:p14="http://schemas.microsoft.com/office/powerpoint/2010/main" val="114164253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idx="10"/>
          </p:nvPr>
        </p:nvSpPr>
        <p:spPr/>
        <p:txBody>
          <a:bodyPr/>
          <a:lstStyle>
            <a:lvl1pPr>
              <a:defRPr/>
            </a:lvl1pPr>
          </a:lstStyle>
          <a:p>
            <a:endParaRPr lang="en-US" altLang="en-US"/>
          </a:p>
        </p:txBody>
      </p:sp>
      <p:sp>
        <p:nvSpPr>
          <p:cNvPr id="4" name="Footer Placeholder 3"/>
          <p:cNvSpPr>
            <a:spLocks noGrp="1"/>
          </p:cNvSpPr>
          <p:nvPr>
            <p:ph type="ftr" idx="11"/>
          </p:nvPr>
        </p:nvSpPr>
        <p:spPr/>
        <p:txBody>
          <a:bodyPr/>
          <a:lstStyle>
            <a:lvl1pPr>
              <a:defRPr/>
            </a:lvl1pPr>
          </a:lstStyle>
          <a:p>
            <a:endParaRPr lang="en-US" altLang="en-US"/>
          </a:p>
        </p:txBody>
      </p:sp>
      <p:sp>
        <p:nvSpPr>
          <p:cNvPr id="5" name="Slide Number Placeholder 4"/>
          <p:cNvSpPr>
            <a:spLocks noGrp="1"/>
          </p:cNvSpPr>
          <p:nvPr>
            <p:ph type="sldNum" idx="12"/>
          </p:nvPr>
        </p:nvSpPr>
        <p:spPr/>
        <p:txBody>
          <a:bodyPr/>
          <a:lstStyle>
            <a:lvl1pPr>
              <a:defRPr/>
            </a:lvl1pPr>
          </a:lstStyle>
          <a:p>
            <a:fld id="{DEE0C491-7C86-45FB-82A2-970222FC11F7}" type="slidenum">
              <a:rPr lang="en-US" altLang="en-US"/>
              <a:pPr/>
              <a:t>‹#›</a:t>
            </a:fld>
            <a:endParaRPr lang="en-US" altLang="en-US"/>
          </a:p>
        </p:txBody>
      </p:sp>
    </p:spTree>
    <p:extLst>
      <p:ext uri="{BB962C8B-B14F-4D97-AF65-F5344CB8AC3E}">
        <p14:creationId xmlns:p14="http://schemas.microsoft.com/office/powerpoint/2010/main" val="234030242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endParaRPr lang="en-US" altLang="en-US"/>
          </a:p>
        </p:txBody>
      </p:sp>
      <p:sp>
        <p:nvSpPr>
          <p:cNvPr id="3" name="Footer Placeholder 2"/>
          <p:cNvSpPr>
            <a:spLocks noGrp="1"/>
          </p:cNvSpPr>
          <p:nvPr>
            <p:ph type="ftr" idx="11"/>
          </p:nvPr>
        </p:nvSpPr>
        <p:spPr/>
        <p:txBody>
          <a:bodyPr/>
          <a:lstStyle>
            <a:lvl1pPr>
              <a:defRPr/>
            </a:lvl1pPr>
          </a:lstStyle>
          <a:p>
            <a:endParaRPr lang="en-US" altLang="en-US"/>
          </a:p>
        </p:txBody>
      </p:sp>
      <p:sp>
        <p:nvSpPr>
          <p:cNvPr id="4" name="Slide Number Placeholder 3"/>
          <p:cNvSpPr>
            <a:spLocks noGrp="1"/>
          </p:cNvSpPr>
          <p:nvPr>
            <p:ph type="sldNum" idx="12"/>
          </p:nvPr>
        </p:nvSpPr>
        <p:spPr/>
        <p:txBody>
          <a:bodyPr/>
          <a:lstStyle>
            <a:lvl1pPr>
              <a:defRPr/>
            </a:lvl1pPr>
          </a:lstStyle>
          <a:p>
            <a:fld id="{ED706494-5C2B-4DAF-980C-170FB292E24B}" type="slidenum">
              <a:rPr lang="en-US" altLang="en-US"/>
              <a:pPr/>
              <a:t>‹#›</a:t>
            </a:fld>
            <a:endParaRPr lang="en-US" altLang="en-US"/>
          </a:p>
        </p:txBody>
      </p:sp>
    </p:spTree>
    <p:extLst>
      <p:ext uri="{BB962C8B-B14F-4D97-AF65-F5344CB8AC3E}">
        <p14:creationId xmlns:p14="http://schemas.microsoft.com/office/powerpoint/2010/main" val="406521661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738" y="377825"/>
            <a:ext cx="3251200" cy="1323975"/>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4286250" y="815975"/>
            <a:ext cx="5102225" cy="40306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93738" y="1701800"/>
            <a:ext cx="3251200" cy="3151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idx="10"/>
          </p:nvPr>
        </p:nvSpPr>
        <p:spPr/>
        <p:txBody>
          <a:bodyPr/>
          <a:lstStyle>
            <a:lvl1pPr>
              <a:defRPr/>
            </a:lvl1pPr>
          </a:lstStyle>
          <a:p>
            <a:endParaRPr lang="en-US" altLang="en-US"/>
          </a:p>
        </p:txBody>
      </p:sp>
      <p:sp>
        <p:nvSpPr>
          <p:cNvPr id="6" name="Footer Placeholder 5"/>
          <p:cNvSpPr>
            <a:spLocks noGrp="1"/>
          </p:cNvSpPr>
          <p:nvPr>
            <p:ph type="ftr" idx="11"/>
          </p:nvPr>
        </p:nvSpPr>
        <p:spPr/>
        <p:txBody>
          <a:bodyPr/>
          <a:lstStyle>
            <a:lvl1pPr>
              <a:defRPr/>
            </a:lvl1pPr>
          </a:lstStyle>
          <a:p>
            <a:endParaRPr lang="en-US" altLang="en-US"/>
          </a:p>
        </p:txBody>
      </p:sp>
      <p:sp>
        <p:nvSpPr>
          <p:cNvPr id="7" name="Slide Number Placeholder 6"/>
          <p:cNvSpPr>
            <a:spLocks noGrp="1"/>
          </p:cNvSpPr>
          <p:nvPr>
            <p:ph type="sldNum" idx="12"/>
          </p:nvPr>
        </p:nvSpPr>
        <p:spPr/>
        <p:txBody>
          <a:bodyPr/>
          <a:lstStyle>
            <a:lvl1pPr>
              <a:defRPr/>
            </a:lvl1pPr>
          </a:lstStyle>
          <a:p>
            <a:fld id="{F87660E2-C761-4E68-AF54-A348AD0FB661}" type="slidenum">
              <a:rPr lang="en-US" altLang="en-US"/>
              <a:pPr/>
              <a:t>‹#›</a:t>
            </a:fld>
            <a:endParaRPr lang="en-US" altLang="en-US"/>
          </a:p>
        </p:txBody>
      </p:sp>
    </p:spTree>
    <p:extLst>
      <p:ext uri="{BB962C8B-B14F-4D97-AF65-F5344CB8AC3E}">
        <p14:creationId xmlns:p14="http://schemas.microsoft.com/office/powerpoint/2010/main" val="34558207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738" y="377825"/>
            <a:ext cx="3251200" cy="1323975"/>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4286250" y="815975"/>
            <a:ext cx="5102225" cy="403066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93738" y="1701800"/>
            <a:ext cx="3251200" cy="3151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idx="10"/>
          </p:nvPr>
        </p:nvSpPr>
        <p:spPr/>
        <p:txBody>
          <a:bodyPr/>
          <a:lstStyle>
            <a:lvl1pPr>
              <a:defRPr/>
            </a:lvl1pPr>
          </a:lstStyle>
          <a:p>
            <a:endParaRPr lang="en-US" altLang="en-US"/>
          </a:p>
        </p:txBody>
      </p:sp>
      <p:sp>
        <p:nvSpPr>
          <p:cNvPr id="6" name="Footer Placeholder 5"/>
          <p:cNvSpPr>
            <a:spLocks noGrp="1"/>
          </p:cNvSpPr>
          <p:nvPr>
            <p:ph type="ftr" idx="11"/>
          </p:nvPr>
        </p:nvSpPr>
        <p:spPr/>
        <p:txBody>
          <a:bodyPr/>
          <a:lstStyle>
            <a:lvl1pPr>
              <a:defRPr/>
            </a:lvl1pPr>
          </a:lstStyle>
          <a:p>
            <a:endParaRPr lang="en-US" altLang="en-US"/>
          </a:p>
        </p:txBody>
      </p:sp>
      <p:sp>
        <p:nvSpPr>
          <p:cNvPr id="7" name="Slide Number Placeholder 6"/>
          <p:cNvSpPr>
            <a:spLocks noGrp="1"/>
          </p:cNvSpPr>
          <p:nvPr>
            <p:ph type="sldNum" idx="12"/>
          </p:nvPr>
        </p:nvSpPr>
        <p:spPr/>
        <p:txBody>
          <a:bodyPr/>
          <a:lstStyle>
            <a:lvl1pPr>
              <a:defRPr/>
            </a:lvl1pPr>
          </a:lstStyle>
          <a:p>
            <a:fld id="{38B34274-39DE-4593-B0E8-A08E560E6363}" type="slidenum">
              <a:rPr lang="en-US" altLang="en-US"/>
              <a:pPr/>
              <a:t>‹#›</a:t>
            </a:fld>
            <a:endParaRPr lang="en-US" altLang="en-US"/>
          </a:p>
        </p:txBody>
      </p:sp>
    </p:spTree>
    <p:extLst>
      <p:ext uri="{BB962C8B-B14F-4D97-AF65-F5344CB8AC3E}">
        <p14:creationId xmlns:p14="http://schemas.microsoft.com/office/powerpoint/2010/main" val="94594964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ltLang="en-US"/>
          </a:p>
        </p:txBody>
      </p:sp>
      <p:sp>
        <p:nvSpPr>
          <p:cNvPr id="5" name="Footer Placeholder 4"/>
          <p:cNvSpPr>
            <a:spLocks noGrp="1"/>
          </p:cNvSpPr>
          <p:nvPr>
            <p:ph type="ftr" idx="11"/>
          </p:nvPr>
        </p:nvSpPr>
        <p:spPr/>
        <p:txBody>
          <a:bodyPr/>
          <a:lstStyle>
            <a:lvl1pPr>
              <a:defRPr/>
            </a:lvl1pPr>
          </a:lstStyle>
          <a:p>
            <a:endParaRPr lang="en-US" altLang="en-US"/>
          </a:p>
        </p:txBody>
      </p:sp>
      <p:sp>
        <p:nvSpPr>
          <p:cNvPr id="6" name="Slide Number Placeholder 5"/>
          <p:cNvSpPr>
            <a:spLocks noGrp="1"/>
          </p:cNvSpPr>
          <p:nvPr>
            <p:ph type="sldNum" idx="12"/>
          </p:nvPr>
        </p:nvSpPr>
        <p:spPr/>
        <p:txBody>
          <a:bodyPr/>
          <a:lstStyle>
            <a:lvl1pPr>
              <a:defRPr/>
            </a:lvl1pPr>
          </a:lstStyle>
          <a:p>
            <a:fld id="{10B9D42F-B001-4E96-8E8C-7D3E695281BA}" type="slidenum">
              <a:rPr lang="en-US" altLang="en-US"/>
              <a:pPr/>
              <a:t>‹#›</a:t>
            </a:fld>
            <a:endParaRPr lang="en-US" altLang="en-US"/>
          </a:p>
        </p:txBody>
      </p:sp>
    </p:spTree>
    <p:extLst>
      <p:ext uri="{BB962C8B-B14F-4D97-AF65-F5344CB8AC3E}">
        <p14:creationId xmlns:p14="http://schemas.microsoft.com/office/powerpoint/2010/main" val="140783270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4088" y="225425"/>
            <a:ext cx="2266950" cy="43846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3238" y="225425"/>
            <a:ext cx="6648450" cy="438467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ltLang="en-US"/>
          </a:p>
        </p:txBody>
      </p:sp>
      <p:sp>
        <p:nvSpPr>
          <p:cNvPr id="5" name="Footer Placeholder 4"/>
          <p:cNvSpPr>
            <a:spLocks noGrp="1"/>
          </p:cNvSpPr>
          <p:nvPr>
            <p:ph type="ftr" idx="11"/>
          </p:nvPr>
        </p:nvSpPr>
        <p:spPr/>
        <p:txBody>
          <a:bodyPr/>
          <a:lstStyle>
            <a:lvl1pPr>
              <a:defRPr/>
            </a:lvl1pPr>
          </a:lstStyle>
          <a:p>
            <a:endParaRPr lang="en-US" altLang="en-US"/>
          </a:p>
        </p:txBody>
      </p:sp>
      <p:sp>
        <p:nvSpPr>
          <p:cNvPr id="6" name="Slide Number Placeholder 5"/>
          <p:cNvSpPr>
            <a:spLocks noGrp="1"/>
          </p:cNvSpPr>
          <p:nvPr>
            <p:ph type="sldNum" idx="12"/>
          </p:nvPr>
        </p:nvSpPr>
        <p:spPr/>
        <p:txBody>
          <a:bodyPr/>
          <a:lstStyle>
            <a:lvl1pPr>
              <a:defRPr/>
            </a:lvl1pPr>
          </a:lstStyle>
          <a:p>
            <a:fld id="{39398D3B-3EB1-40D3-A259-481E6FBF98C2}" type="slidenum">
              <a:rPr lang="en-US" altLang="en-US"/>
              <a:pPr/>
              <a:t>‹#›</a:t>
            </a:fld>
            <a:endParaRPr lang="en-US" altLang="en-US"/>
          </a:p>
        </p:txBody>
      </p:sp>
    </p:spTree>
    <p:extLst>
      <p:ext uri="{BB962C8B-B14F-4D97-AF65-F5344CB8AC3E}">
        <p14:creationId xmlns:p14="http://schemas.microsoft.com/office/powerpoint/2010/main" val="3408691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idx="10"/>
          </p:nvPr>
        </p:nvSpPr>
        <p:spPr/>
        <p:txBody>
          <a:bodyPr/>
          <a:lstStyle>
            <a:lvl1pPr>
              <a:defRPr/>
            </a:lvl1pPr>
          </a:lstStyle>
          <a:p>
            <a:endParaRPr lang="en-US" altLang="en-US"/>
          </a:p>
        </p:txBody>
      </p:sp>
      <p:sp>
        <p:nvSpPr>
          <p:cNvPr id="4" name="Footer Placeholder 3"/>
          <p:cNvSpPr>
            <a:spLocks noGrp="1"/>
          </p:cNvSpPr>
          <p:nvPr>
            <p:ph type="ftr" idx="11"/>
          </p:nvPr>
        </p:nvSpPr>
        <p:spPr/>
        <p:txBody>
          <a:bodyPr/>
          <a:lstStyle>
            <a:lvl1pPr>
              <a:defRPr/>
            </a:lvl1pPr>
          </a:lstStyle>
          <a:p>
            <a:endParaRPr lang="en-US" altLang="en-US"/>
          </a:p>
        </p:txBody>
      </p:sp>
      <p:sp>
        <p:nvSpPr>
          <p:cNvPr id="5" name="Slide Number Placeholder 4"/>
          <p:cNvSpPr>
            <a:spLocks noGrp="1"/>
          </p:cNvSpPr>
          <p:nvPr>
            <p:ph type="sldNum" idx="12"/>
          </p:nvPr>
        </p:nvSpPr>
        <p:spPr/>
        <p:txBody>
          <a:bodyPr/>
          <a:lstStyle>
            <a:lvl1pPr>
              <a:defRPr/>
            </a:lvl1pPr>
          </a:lstStyle>
          <a:p>
            <a:fld id="{F1369992-6166-440A-8BFD-18C4A2C445E3}" type="slidenum">
              <a:rPr lang="en-US" altLang="en-US"/>
              <a:pPr/>
              <a:t>‹#›</a:t>
            </a:fld>
            <a:endParaRPr lang="en-US" altLang="en-US"/>
          </a:p>
        </p:txBody>
      </p:sp>
    </p:spTree>
    <p:extLst>
      <p:ext uri="{BB962C8B-B14F-4D97-AF65-F5344CB8AC3E}">
        <p14:creationId xmlns:p14="http://schemas.microsoft.com/office/powerpoint/2010/main" val="2256662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endParaRPr lang="en-US" altLang="en-US"/>
          </a:p>
        </p:txBody>
      </p:sp>
      <p:sp>
        <p:nvSpPr>
          <p:cNvPr id="3" name="Footer Placeholder 2"/>
          <p:cNvSpPr>
            <a:spLocks noGrp="1"/>
          </p:cNvSpPr>
          <p:nvPr>
            <p:ph type="ftr" idx="11"/>
          </p:nvPr>
        </p:nvSpPr>
        <p:spPr/>
        <p:txBody>
          <a:bodyPr/>
          <a:lstStyle>
            <a:lvl1pPr>
              <a:defRPr/>
            </a:lvl1pPr>
          </a:lstStyle>
          <a:p>
            <a:endParaRPr lang="en-US" altLang="en-US"/>
          </a:p>
        </p:txBody>
      </p:sp>
      <p:sp>
        <p:nvSpPr>
          <p:cNvPr id="4" name="Slide Number Placeholder 3"/>
          <p:cNvSpPr>
            <a:spLocks noGrp="1"/>
          </p:cNvSpPr>
          <p:nvPr>
            <p:ph type="sldNum" idx="12"/>
          </p:nvPr>
        </p:nvSpPr>
        <p:spPr/>
        <p:txBody>
          <a:bodyPr/>
          <a:lstStyle>
            <a:lvl1pPr>
              <a:defRPr/>
            </a:lvl1pPr>
          </a:lstStyle>
          <a:p>
            <a:fld id="{2C8B2D27-0A05-4405-9675-4402E731F75E}" type="slidenum">
              <a:rPr lang="en-US" altLang="en-US"/>
              <a:pPr/>
              <a:t>‹#›</a:t>
            </a:fld>
            <a:endParaRPr lang="en-US" altLang="en-US"/>
          </a:p>
        </p:txBody>
      </p:sp>
    </p:spTree>
    <p:extLst>
      <p:ext uri="{BB962C8B-B14F-4D97-AF65-F5344CB8AC3E}">
        <p14:creationId xmlns:p14="http://schemas.microsoft.com/office/powerpoint/2010/main" val="3656835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738" y="377825"/>
            <a:ext cx="3251200" cy="1323975"/>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4286250" y="815975"/>
            <a:ext cx="5102225" cy="40306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93738" y="1701800"/>
            <a:ext cx="3251200" cy="3151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idx="10"/>
          </p:nvPr>
        </p:nvSpPr>
        <p:spPr/>
        <p:txBody>
          <a:bodyPr/>
          <a:lstStyle>
            <a:lvl1pPr>
              <a:defRPr/>
            </a:lvl1pPr>
          </a:lstStyle>
          <a:p>
            <a:endParaRPr lang="en-US" altLang="en-US"/>
          </a:p>
        </p:txBody>
      </p:sp>
      <p:sp>
        <p:nvSpPr>
          <p:cNvPr id="6" name="Footer Placeholder 5"/>
          <p:cNvSpPr>
            <a:spLocks noGrp="1"/>
          </p:cNvSpPr>
          <p:nvPr>
            <p:ph type="ftr" idx="11"/>
          </p:nvPr>
        </p:nvSpPr>
        <p:spPr/>
        <p:txBody>
          <a:bodyPr/>
          <a:lstStyle>
            <a:lvl1pPr>
              <a:defRPr/>
            </a:lvl1pPr>
          </a:lstStyle>
          <a:p>
            <a:endParaRPr lang="en-US" altLang="en-US"/>
          </a:p>
        </p:txBody>
      </p:sp>
      <p:sp>
        <p:nvSpPr>
          <p:cNvPr id="7" name="Slide Number Placeholder 6"/>
          <p:cNvSpPr>
            <a:spLocks noGrp="1"/>
          </p:cNvSpPr>
          <p:nvPr>
            <p:ph type="sldNum" idx="12"/>
          </p:nvPr>
        </p:nvSpPr>
        <p:spPr/>
        <p:txBody>
          <a:bodyPr/>
          <a:lstStyle>
            <a:lvl1pPr>
              <a:defRPr/>
            </a:lvl1pPr>
          </a:lstStyle>
          <a:p>
            <a:fld id="{40CF1C93-CE7A-496E-9338-1B41EF1CEF21}" type="slidenum">
              <a:rPr lang="en-US" altLang="en-US"/>
              <a:pPr/>
              <a:t>‹#›</a:t>
            </a:fld>
            <a:endParaRPr lang="en-US" altLang="en-US"/>
          </a:p>
        </p:txBody>
      </p:sp>
    </p:spTree>
    <p:extLst>
      <p:ext uri="{BB962C8B-B14F-4D97-AF65-F5344CB8AC3E}">
        <p14:creationId xmlns:p14="http://schemas.microsoft.com/office/powerpoint/2010/main" val="1127152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738" y="377825"/>
            <a:ext cx="3251200" cy="1323975"/>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4286250" y="815975"/>
            <a:ext cx="5102225" cy="403066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93738" y="1701800"/>
            <a:ext cx="3251200" cy="3151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idx="10"/>
          </p:nvPr>
        </p:nvSpPr>
        <p:spPr/>
        <p:txBody>
          <a:bodyPr/>
          <a:lstStyle>
            <a:lvl1pPr>
              <a:defRPr/>
            </a:lvl1pPr>
          </a:lstStyle>
          <a:p>
            <a:endParaRPr lang="en-US" altLang="en-US"/>
          </a:p>
        </p:txBody>
      </p:sp>
      <p:sp>
        <p:nvSpPr>
          <p:cNvPr id="6" name="Footer Placeholder 5"/>
          <p:cNvSpPr>
            <a:spLocks noGrp="1"/>
          </p:cNvSpPr>
          <p:nvPr>
            <p:ph type="ftr" idx="11"/>
          </p:nvPr>
        </p:nvSpPr>
        <p:spPr/>
        <p:txBody>
          <a:bodyPr/>
          <a:lstStyle>
            <a:lvl1pPr>
              <a:defRPr/>
            </a:lvl1pPr>
          </a:lstStyle>
          <a:p>
            <a:endParaRPr lang="en-US" altLang="en-US"/>
          </a:p>
        </p:txBody>
      </p:sp>
      <p:sp>
        <p:nvSpPr>
          <p:cNvPr id="7" name="Slide Number Placeholder 6"/>
          <p:cNvSpPr>
            <a:spLocks noGrp="1"/>
          </p:cNvSpPr>
          <p:nvPr>
            <p:ph type="sldNum" idx="12"/>
          </p:nvPr>
        </p:nvSpPr>
        <p:spPr/>
        <p:txBody>
          <a:bodyPr/>
          <a:lstStyle>
            <a:lvl1pPr>
              <a:defRPr/>
            </a:lvl1pPr>
          </a:lstStyle>
          <a:p>
            <a:fld id="{E51E32BF-52C4-4637-8AF9-4C48C7840B4B}" type="slidenum">
              <a:rPr lang="en-US" altLang="en-US"/>
              <a:pPr/>
              <a:t>‹#›</a:t>
            </a:fld>
            <a:endParaRPr lang="en-US" altLang="en-US"/>
          </a:p>
        </p:txBody>
      </p:sp>
    </p:spTree>
    <p:extLst>
      <p:ext uri="{BB962C8B-B14F-4D97-AF65-F5344CB8AC3E}">
        <p14:creationId xmlns:p14="http://schemas.microsoft.com/office/powerpoint/2010/main" val="15821883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503238" y="225425"/>
            <a:ext cx="9067800" cy="942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en-US" smtClean="0"/>
              <a:t>Click to edit the title text format</a:t>
            </a:r>
          </a:p>
        </p:txBody>
      </p:sp>
      <p:sp>
        <p:nvSpPr>
          <p:cNvPr id="1026" name="Rectangle 2"/>
          <p:cNvSpPr>
            <a:spLocks noGrp="1" noChangeArrowheads="1"/>
          </p:cNvSpPr>
          <p:nvPr>
            <p:ph type="body" idx="1"/>
          </p:nvPr>
        </p:nvSpPr>
        <p:spPr bwMode="auto">
          <a:xfrm>
            <a:off x="503238" y="1327150"/>
            <a:ext cx="9067800" cy="3284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440" rIns="0" bIns="0" numCol="1" anchor="t" anchorCtr="0" compatLnSpc="1">
            <a:prstTxWarp prst="textNoShape">
              <a:avLst/>
            </a:prstTxWarp>
          </a:bodyPr>
          <a:lstStyle/>
          <a:p>
            <a:pPr lvl="0"/>
            <a:r>
              <a:rPr lang="en-GB" altLang="en-US" smtClean="0"/>
              <a:t>Click to edit the outline text format</a:t>
            </a:r>
          </a:p>
          <a:p>
            <a:pPr lvl="1"/>
            <a:r>
              <a:rPr lang="en-GB" altLang="en-US" smtClean="0"/>
              <a:t>Second Outline Level</a:t>
            </a:r>
          </a:p>
          <a:p>
            <a:pPr lvl="2"/>
            <a:r>
              <a:rPr lang="en-GB" altLang="en-US" smtClean="0"/>
              <a:t>Third Outline Level</a:t>
            </a:r>
          </a:p>
          <a:p>
            <a:pPr lvl="3"/>
            <a:r>
              <a:rPr lang="en-GB" altLang="en-US" smtClean="0"/>
              <a:t>Fourth Outline Level</a:t>
            </a:r>
          </a:p>
          <a:p>
            <a:pPr lvl="4"/>
            <a:r>
              <a:rPr lang="en-GB" altLang="en-US" smtClean="0"/>
              <a:t>Fifth Outline Level</a:t>
            </a:r>
          </a:p>
          <a:p>
            <a:pPr lvl="4"/>
            <a:r>
              <a:rPr lang="en-GB" altLang="en-US" smtClean="0"/>
              <a:t>Sixth Outline Level</a:t>
            </a:r>
          </a:p>
          <a:p>
            <a:pPr lvl="4"/>
            <a:r>
              <a:rPr lang="en-GB" altLang="en-US" smtClean="0"/>
              <a:t>Seventh Outline Level</a:t>
            </a:r>
          </a:p>
        </p:txBody>
      </p:sp>
      <p:sp>
        <p:nvSpPr>
          <p:cNvPr id="1027" name="Rectangle 3"/>
          <p:cNvSpPr>
            <a:spLocks noGrp="1" noChangeArrowheads="1"/>
          </p:cNvSpPr>
          <p:nvPr>
            <p:ph type="dt"/>
          </p:nvPr>
        </p:nvSpPr>
        <p:spPr bwMode="auto">
          <a:xfrm>
            <a:off x="503238" y="5165725"/>
            <a:ext cx="2344737"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buClrTx/>
              <a:buFontTx/>
              <a:buNone/>
              <a:tabLst>
                <a:tab pos="457200" algn="l"/>
                <a:tab pos="914400" algn="l"/>
                <a:tab pos="1371600" algn="l"/>
                <a:tab pos="1828800" algn="l"/>
                <a:tab pos="2286000" algn="l"/>
              </a:tabLst>
              <a:defRPr sz="1400">
                <a:solidFill>
                  <a:srgbClr val="000000"/>
                </a:solidFill>
                <a:latin typeface="Times New Roman" panose="02020603050405020304" pitchFamily="18" charset="0"/>
                <a:cs typeface="DejaVu Sans" charset="0"/>
              </a:defRPr>
            </a:lvl1pPr>
          </a:lstStyle>
          <a:p>
            <a:endParaRPr lang="en-US" altLang="en-US"/>
          </a:p>
        </p:txBody>
      </p:sp>
      <p:sp>
        <p:nvSpPr>
          <p:cNvPr id="1028" name="Rectangle 4"/>
          <p:cNvSpPr>
            <a:spLocks noGrp="1" noChangeArrowheads="1"/>
          </p:cNvSpPr>
          <p:nvPr>
            <p:ph type="ftr"/>
          </p:nvPr>
        </p:nvSpPr>
        <p:spPr bwMode="auto">
          <a:xfrm>
            <a:off x="3448050" y="5165725"/>
            <a:ext cx="3192463"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ctr">
              <a:buClrTx/>
              <a:buFontTx/>
              <a:buNone/>
              <a:tabLst>
                <a:tab pos="457200" algn="l"/>
                <a:tab pos="914400" algn="l"/>
                <a:tab pos="1371600" algn="l"/>
                <a:tab pos="1828800" algn="l"/>
                <a:tab pos="2286000" algn="l"/>
                <a:tab pos="2743200" algn="l"/>
              </a:tabLst>
              <a:defRPr sz="1400">
                <a:solidFill>
                  <a:srgbClr val="000000"/>
                </a:solidFill>
                <a:latin typeface="Times New Roman" panose="02020603050405020304" pitchFamily="18" charset="0"/>
                <a:cs typeface="DejaVu Sans" charset="0"/>
              </a:defRPr>
            </a:lvl1pPr>
          </a:lstStyle>
          <a:p>
            <a:endParaRPr lang="en-US" altLang="en-US"/>
          </a:p>
        </p:txBody>
      </p:sp>
      <p:sp>
        <p:nvSpPr>
          <p:cNvPr id="1029" name="Rectangle 5"/>
          <p:cNvSpPr>
            <a:spLocks noGrp="1" noChangeArrowheads="1"/>
          </p:cNvSpPr>
          <p:nvPr>
            <p:ph type="sldNum"/>
          </p:nvPr>
        </p:nvSpPr>
        <p:spPr bwMode="auto">
          <a:xfrm>
            <a:off x="7227888" y="5165725"/>
            <a:ext cx="2344737"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buClrTx/>
              <a:buFontTx/>
              <a:buNone/>
              <a:tabLst>
                <a:tab pos="457200" algn="l"/>
                <a:tab pos="914400" algn="l"/>
                <a:tab pos="1371600" algn="l"/>
                <a:tab pos="1828800" algn="l"/>
                <a:tab pos="2286000" algn="l"/>
              </a:tabLst>
              <a:defRPr sz="1400">
                <a:solidFill>
                  <a:srgbClr val="000000"/>
                </a:solidFill>
                <a:latin typeface="Times New Roman" panose="02020603050405020304" pitchFamily="18" charset="0"/>
                <a:cs typeface="DejaVu Sans" charset="0"/>
              </a:defRPr>
            </a:lvl1pPr>
          </a:lstStyle>
          <a:p>
            <a:fld id="{B6D3DA34-3192-461C-960E-6DCD70B9B510}"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txStyles>
    <p:titleStyle>
      <a:lvl1pPr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marL="742950" indent="-28575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WenQuanYi Zen Hei Sharp" charset="0"/>
        </a:defRPr>
      </a:lvl2pPr>
      <a:lvl3pPr marL="1143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WenQuanYi Zen Hei Sharp" charset="0"/>
        </a:defRPr>
      </a:lvl3pPr>
      <a:lvl4pPr marL="1600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WenQuanYi Zen Hei Sharp" charset="0"/>
        </a:defRPr>
      </a:lvl4pPr>
      <a:lvl5pPr marL="20574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WenQuanYi Zen Hei Sharp"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WenQuanYi Zen Hei Sharp"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WenQuanYi Zen Hei Sharp"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WenQuanYi Zen Hei Sharp"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WenQuanYi Zen Hei Sharp" charset="0"/>
        </a:defRPr>
      </a:lvl9pPr>
    </p:titleStyle>
    <p:bodyStyle>
      <a:lvl1pPr marL="342900" indent="-342900" algn="l" defTabSz="457200" rtl="0" fontAlgn="base" hangingPunct="0">
        <a:lnSpc>
          <a:spcPct val="93000"/>
        </a:lnSpc>
        <a:spcBef>
          <a:spcPts val="1425"/>
        </a:spcBef>
        <a:spcAft>
          <a:spcPct val="0"/>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0" indent="-285750" algn="l" defTabSz="457200" rtl="0" fontAlgn="base" hangingPunct="0">
        <a:lnSpc>
          <a:spcPct val="93000"/>
        </a:lnSpc>
        <a:spcBef>
          <a:spcPts val="1138"/>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0" indent="-228600" algn="l" defTabSz="457200" rtl="0" fontAlgn="base" hangingPunct="0">
        <a:lnSpc>
          <a:spcPct val="93000"/>
        </a:lnSpc>
        <a:spcBef>
          <a:spcPts val="85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00" indent="-228600" algn="l" defTabSz="457200" rtl="0" fontAlgn="base" hangingPunct="0">
        <a:lnSpc>
          <a:spcPct val="93000"/>
        </a:lnSpc>
        <a:spcBef>
          <a:spcPts val="575"/>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00" indent="-228600" algn="l" defTabSz="457200" rtl="0" fontAlgn="base" hangingPunct="0">
        <a:lnSpc>
          <a:spcPct val="93000"/>
        </a:lnSpc>
        <a:spcBef>
          <a:spcPts val="288"/>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p:cNvSpPr>
            <a:spLocks noGrp="1" noChangeArrowheads="1"/>
          </p:cNvSpPr>
          <p:nvPr>
            <p:ph type="title"/>
          </p:nvPr>
        </p:nvSpPr>
        <p:spPr bwMode="auto">
          <a:xfrm>
            <a:off x="503238" y="225425"/>
            <a:ext cx="9067800" cy="942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en-US" smtClean="0"/>
              <a:t>Click to edit the title text format</a:t>
            </a:r>
          </a:p>
        </p:txBody>
      </p:sp>
      <p:sp>
        <p:nvSpPr>
          <p:cNvPr id="2050" name="Rectangle 2"/>
          <p:cNvSpPr>
            <a:spLocks noGrp="1" noChangeArrowheads="1"/>
          </p:cNvSpPr>
          <p:nvPr>
            <p:ph type="body" idx="1"/>
          </p:nvPr>
        </p:nvSpPr>
        <p:spPr bwMode="auto">
          <a:xfrm>
            <a:off x="503238" y="1327150"/>
            <a:ext cx="9067800" cy="3284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440" rIns="0" bIns="0" numCol="1" anchor="t" anchorCtr="0" compatLnSpc="1">
            <a:prstTxWarp prst="textNoShape">
              <a:avLst/>
            </a:prstTxWarp>
          </a:bodyPr>
          <a:lstStyle/>
          <a:p>
            <a:pPr lvl="0"/>
            <a:r>
              <a:rPr lang="en-GB" altLang="en-US" smtClean="0"/>
              <a:t>Click to edit the outline text format</a:t>
            </a:r>
          </a:p>
          <a:p>
            <a:pPr lvl="1"/>
            <a:r>
              <a:rPr lang="en-GB" altLang="en-US" smtClean="0"/>
              <a:t>Second Outline Level</a:t>
            </a:r>
          </a:p>
          <a:p>
            <a:pPr lvl="2"/>
            <a:r>
              <a:rPr lang="en-GB" altLang="en-US" smtClean="0"/>
              <a:t>Third Outline Level</a:t>
            </a:r>
          </a:p>
          <a:p>
            <a:pPr lvl="3"/>
            <a:r>
              <a:rPr lang="en-GB" altLang="en-US" smtClean="0"/>
              <a:t>Fourth Outline Level</a:t>
            </a:r>
          </a:p>
          <a:p>
            <a:pPr lvl="4"/>
            <a:r>
              <a:rPr lang="en-GB" altLang="en-US" smtClean="0"/>
              <a:t>Fifth Outline Level</a:t>
            </a:r>
          </a:p>
          <a:p>
            <a:pPr lvl="4"/>
            <a:r>
              <a:rPr lang="en-GB" altLang="en-US" smtClean="0"/>
              <a:t>Sixth Outline Level</a:t>
            </a:r>
          </a:p>
          <a:p>
            <a:pPr lvl="4"/>
            <a:r>
              <a:rPr lang="en-GB" altLang="en-US" smtClean="0"/>
              <a:t>Seventh Outline Level</a:t>
            </a:r>
          </a:p>
        </p:txBody>
      </p:sp>
      <p:sp>
        <p:nvSpPr>
          <p:cNvPr id="2051" name="Rectangle 3"/>
          <p:cNvSpPr>
            <a:spLocks noGrp="1" noChangeArrowheads="1"/>
          </p:cNvSpPr>
          <p:nvPr>
            <p:ph type="dt"/>
          </p:nvPr>
        </p:nvSpPr>
        <p:spPr bwMode="auto">
          <a:xfrm>
            <a:off x="503238" y="5165725"/>
            <a:ext cx="2344737"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buClrTx/>
              <a:buFontTx/>
              <a:buNone/>
              <a:tabLst>
                <a:tab pos="457200" algn="l"/>
                <a:tab pos="914400" algn="l"/>
                <a:tab pos="1371600" algn="l"/>
                <a:tab pos="1828800" algn="l"/>
                <a:tab pos="2286000" algn="l"/>
              </a:tabLst>
              <a:defRPr sz="1400">
                <a:solidFill>
                  <a:srgbClr val="000000"/>
                </a:solidFill>
                <a:latin typeface="Times New Roman" panose="02020603050405020304" pitchFamily="18" charset="0"/>
                <a:cs typeface="DejaVu Sans" charset="0"/>
              </a:defRPr>
            </a:lvl1pPr>
          </a:lstStyle>
          <a:p>
            <a:endParaRPr lang="en-US" altLang="en-US"/>
          </a:p>
        </p:txBody>
      </p:sp>
      <p:sp>
        <p:nvSpPr>
          <p:cNvPr id="2052" name="Rectangle 4"/>
          <p:cNvSpPr>
            <a:spLocks noGrp="1" noChangeArrowheads="1"/>
          </p:cNvSpPr>
          <p:nvPr>
            <p:ph type="ftr"/>
          </p:nvPr>
        </p:nvSpPr>
        <p:spPr bwMode="auto">
          <a:xfrm>
            <a:off x="3448050" y="5165725"/>
            <a:ext cx="3192463"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ctr">
              <a:buClrTx/>
              <a:buFontTx/>
              <a:buNone/>
              <a:tabLst>
                <a:tab pos="457200" algn="l"/>
                <a:tab pos="914400" algn="l"/>
                <a:tab pos="1371600" algn="l"/>
                <a:tab pos="1828800" algn="l"/>
                <a:tab pos="2286000" algn="l"/>
                <a:tab pos="2743200" algn="l"/>
              </a:tabLst>
              <a:defRPr sz="1400">
                <a:solidFill>
                  <a:srgbClr val="000000"/>
                </a:solidFill>
                <a:latin typeface="Times New Roman" panose="02020603050405020304" pitchFamily="18" charset="0"/>
                <a:cs typeface="DejaVu Sans" charset="0"/>
              </a:defRPr>
            </a:lvl1pPr>
          </a:lstStyle>
          <a:p>
            <a:endParaRPr lang="en-US" altLang="en-US"/>
          </a:p>
        </p:txBody>
      </p:sp>
      <p:sp>
        <p:nvSpPr>
          <p:cNvPr id="2053" name="Rectangle 5"/>
          <p:cNvSpPr>
            <a:spLocks noGrp="1" noChangeArrowheads="1"/>
          </p:cNvSpPr>
          <p:nvPr>
            <p:ph type="sldNum"/>
          </p:nvPr>
        </p:nvSpPr>
        <p:spPr bwMode="auto">
          <a:xfrm>
            <a:off x="7227888" y="5165725"/>
            <a:ext cx="2344737"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buClrTx/>
              <a:buFontTx/>
              <a:buNone/>
              <a:tabLst>
                <a:tab pos="457200" algn="l"/>
                <a:tab pos="914400" algn="l"/>
                <a:tab pos="1371600" algn="l"/>
                <a:tab pos="1828800" algn="l"/>
                <a:tab pos="2286000" algn="l"/>
              </a:tabLst>
              <a:defRPr sz="1400">
                <a:solidFill>
                  <a:srgbClr val="000000"/>
                </a:solidFill>
                <a:latin typeface="Times New Roman" panose="02020603050405020304" pitchFamily="18" charset="0"/>
                <a:cs typeface="DejaVu Sans" charset="0"/>
              </a:defRPr>
            </a:lvl1pPr>
          </a:lstStyle>
          <a:p>
            <a:fld id="{DEC3CC15-05EA-4D19-9631-F75195BC35BB}"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marL="742950" indent="-28575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WenQuanYi Zen Hei Sharp" charset="0"/>
        </a:defRPr>
      </a:lvl2pPr>
      <a:lvl3pPr marL="1143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WenQuanYi Zen Hei Sharp" charset="0"/>
        </a:defRPr>
      </a:lvl3pPr>
      <a:lvl4pPr marL="1600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WenQuanYi Zen Hei Sharp" charset="0"/>
        </a:defRPr>
      </a:lvl4pPr>
      <a:lvl5pPr marL="20574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WenQuanYi Zen Hei Sharp"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WenQuanYi Zen Hei Sharp"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WenQuanYi Zen Hei Sharp"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WenQuanYi Zen Hei Sharp"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WenQuanYi Zen Hei Sharp" charset="0"/>
        </a:defRPr>
      </a:lvl9pPr>
    </p:titleStyle>
    <p:bodyStyle>
      <a:lvl1pPr marL="342900" indent="-342900" algn="l" defTabSz="457200" rtl="0" fontAlgn="base" hangingPunct="0">
        <a:lnSpc>
          <a:spcPct val="93000"/>
        </a:lnSpc>
        <a:spcBef>
          <a:spcPts val="1425"/>
        </a:spcBef>
        <a:spcAft>
          <a:spcPct val="0"/>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0" indent="-285750" algn="l" defTabSz="457200" rtl="0" fontAlgn="base" hangingPunct="0">
        <a:lnSpc>
          <a:spcPct val="93000"/>
        </a:lnSpc>
        <a:spcBef>
          <a:spcPts val="1138"/>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0" indent="-228600" algn="l" defTabSz="457200" rtl="0" fontAlgn="base" hangingPunct="0">
        <a:lnSpc>
          <a:spcPct val="93000"/>
        </a:lnSpc>
        <a:spcBef>
          <a:spcPts val="85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00" indent="-228600" algn="l" defTabSz="457200" rtl="0" fontAlgn="base" hangingPunct="0">
        <a:lnSpc>
          <a:spcPct val="93000"/>
        </a:lnSpc>
        <a:spcBef>
          <a:spcPts val="575"/>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00" indent="-228600" algn="l" defTabSz="457200" rtl="0" fontAlgn="base" hangingPunct="0">
        <a:lnSpc>
          <a:spcPct val="93000"/>
        </a:lnSpc>
        <a:spcBef>
          <a:spcPts val="288"/>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bwMode="auto">
          <a:xfrm>
            <a:off x="503238" y="225425"/>
            <a:ext cx="9067800" cy="942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en-US" smtClean="0"/>
              <a:t>Click to edit the title text format</a:t>
            </a:r>
          </a:p>
        </p:txBody>
      </p:sp>
      <p:sp>
        <p:nvSpPr>
          <p:cNvPr id="3074" name="Rectangle 2"/>
          <p:cNvSpPr>
            <a:spLocks noGrp="1" noChangeArrowheads="1"/>
          </p:cNvSpPr>
          <p:nvPr>
            <p:ph type="body" idx="1"/>
          </p:nvPr>
        </p:nvSpPr>
        <p:spPr bwMode="auto">
          <a:xfrm>
            <a:off x="503238" y="1325563"/>
            <a:ext cx="9067800" cy="3284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4120" rIns="0" bIns="0" numCol="1" anchor="t" anchorCtr="0" compatLnSpc="1">
            <a:prstTxWarp prst="textNoShape">
              <a:avLst/>
            </a:prstTxWarp>
          </a:bodyPr>
          <a:lstStyle/>
          <a:p>
            <a:pPr lvl="0"/>
            <a:r>
              <a:rPr lang="en-GB" altLang="en-US" smtClean="0"/>
              <a:t>Click to edit the outline text format</a:t>
            </a:r>
          </a:p>
          <a:p>
            <a:pPr lvl="1"/>
            <a:r>
              <a:rPr lang="en-GB" altLang="en-US" smtClean="0"/>
              <a:t>Second Outline Level</a:t>
            </a:r>
          </a:p>
          <a:p>
            <a:pPr lvl="2"/>
            <a:r>
              <a:rPr lang="en-GB" altLang="en-US" smtClean="0"/>
              <a:t>Third Outline Level</a:t>
            </a:r>
          </a:p>
          <a:p>
            <a:pPr lvl="3"/>
            <a:r>
              <a:rPr lang="en-GB" altLang="en-US" smtClean="0"/>
              <a:t>Fourth Outline Level</a:t>
            </a:r>
          </a:p>
          <a:p>
            <a:pPr lvl="4"/>
            <a:r>
              <a:rPr lang="en-GB" altLang="en-US" smtClean="0"/>
              <a:t>Fifth Outline Level</a:t>
            </a:r>
          </a:p>
          <a:p>
            <a:pPr lvl="4"/>
            <a:r>
              <a:rPr lang="en-GB" altLang="en-US" smtClean="0"/>
              <a:t>Sixth Outline Level</a:t>
            </a:r>
          </a:p>
          <a:p>
            <a:pPr lvl="4"/>
            <a:r>
              <a:rPr lang="en-GB" altLang="en-US" smtClean="0"/>
              <a:t>Seventh Outline Level</a:t>
            </a:r>
          </a:p>
        </p:txBody>
      </p:sp>
      <p:sp>
        <p:nvSpPr>
          <p:cNvPr id="3075" name="Rectangle 3"/>
          <p:cNvSpPr>
            <a:spLocks noGrp="1" noChangeArrowheads="1"/>
          </p:cNvSpPr>
          <p:nvPr>
            <p:ph type="dt"/>
          </p:nvPr>
        </p:nvSpPr>
        <p:spPr bwMode="auto">
          <a:xfrm>
            <a:off x="503238" y="5164138"/>
            <a:ext cx="2344737"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buClrTx/>
              <a:buFontTx/>
              <a:buNone/>
              <a:tabLst>
                <a:tab pos="457200" algn="l"/>
                <a:tab pos="914400" algn="l"/>
                <a:tab pos="1371600" algn="l"/>
                <a:tab pos="1828800" algn="l"/>
                <a:tab pos="2286000" algn="l"/>
              </a:tabLst>
              <a:defRPr sz="1400">
                <a:solidFill>
                  <a:srgbClr val="000000"/>
                </a:solidFill>
                <a:latin typeface="Times New Roman" panose="02020603050405020304" pitchFamily="18" charset="0"/>
                <a:cs typeface="DejaVu Sans" charset="0"/>
              </a:defRPr>
            </a:lvl1pPr>
          </a:lstStyle>
          <a:p>
            <a:endParaRPr lang="en-US" altLang="en-US"/>
          </a:p>
        </p:txBody>
      </p:sp>
      <p:sp>
        <p:nvSpPr>
          <p:cNvPr id="3076" name="Rectangle 4"/>
          <p:cNvSpPr>
            <a:spLocks noGrp="1" noChangeArrowheads="1"/>
          </p:cNvSpPr>
          <p:nvPr>
            <p:ph type="ftr"/>
          </p:nvPr>
        </p:nvSpPr>
        <p:spPr bwMode="auto">
          <a:xfrm>
            <a:off x="3446463" y="5164138"/>
            <a:ext cx="3190875"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ctr">
              <a:buClrTx/>
              <a:buFontTx/>
              <a:buNone/>
              <a:tabLst>
                <a:tab pos="457200" algn="l"/>
                <a:tab pos="914400" algn="l"/>
                <a:tab pos="1371600" algn="l"/>
                <a:tab pos="1828800" algn="l"/>
                <a:tab pos="2286000" algn="l"/>
                <a:tab pos="2743200" algn="l"/>
              </a:tabLst>
              <a:defRPr sz="1400">
                <a:solidFill>
                  <a:srgbClr val="000000"/>
                </a:solidFill>
                <a:latin typeface="Times New Roman" panose="02020603050405020304" pitchFamily="18" charset="0"/>
                <a:cs typeface="DejaVu Sans" charset="0"/>
              </a:defRPr>
            </a:lvl1pPr>
          </a:lstStyle>
          <a:p>
            <a:endParaRPr lang="en-US" altLang="en-US"/>
          </a:p>
        </p:txBody>
      </p:sp>
      <p:sp>
        <p:nvSpPr>
          <p:cNvPr id="3077" name="Rectangle 5"/>
          <p:cNvSpPr>
            <a:spLocks noGrp="1" noChangeArrowheads="1"/>
          </p:cNvSpPr>
          <p:nvPr>
            <p:ph type="sldNum"/>
          </p:nvPr>
        </p:nvSpPr>
        <p:spPr bwMode="auto">
          <a:xfrm>
            <a:off x="7226300" y="5164138"/>
            <a:ext cx="2344738"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buClrTx/>
              <a:buFontTx/>
              <a:buNone/>
              <a:tabLst>
                <a:tab pos="457200" algn="l"/>
                <a:tab pos="914400" algn="l"/>
                <a:tab pos="1371600" algn="l"/>
                <a:tab pos="1828800" algn="l"/>
                <a:tab pos="2286000" algn="l"/>
              </a:tabLst>
              <a:defRPr sz="1400">
                <a:solidFill>
                  <a:srgbClr val="000000"/>
                </a:solidFill>
                <a:latin typeface="Times New Roman" panose="02020603050405020304" pitchFamily="18" charset="0"/>
                <a:cs typeface="DejaVu Sans" charset="0"/>
              </a:defRPr>
            </a:lvl1pPr>
          </a:lstStyle>
          <a:p>
            <a:fld id="{A5B8FDC7-053D-4FA6-B5AF-17FB00193F23}"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300" kern="1200">
          <a:solidFill>
            <a:srgbClr val="000000"/>
          </a:solidFill>
          <a:latin typeface="+mj-lt"/>
          <a:ea typeface="+mj-ea"/>
          <a:cs typeface="+mj-cs"/>
        </a:defRPr>
      </a:lvl1pPr>
      <a:lvl2pPr marL="742950" indent="-28575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300">
          <a:solidFill>
            <a:srgbClr val="000000"/>
          </a:solidFill>
          <a:latin typeface="Arial" panose="020B0604020202020204" pitchFamily="34" charset="0"/>
          <a:cs typeface="WenQuanYi Zen Hei Sharp" charset="0"/>
        </a:defRPr>
      </a:lvl2pPr>
      <a:lvl3pPr marL="1143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300">
          <a:solidFill>
            <a:srgbClr val="000000"/>
          </a:solidFill>
          <a:latin typeface="Arial" panose="020B0604020202020204" pitchFamily="34" charset="0"/>
          <a:cs typeface="WenQuanYi Zen Hei Sharp" charset="0"/>
        </a:defRPr>
      </a:lvl3pPr>
      <a:lvl4pPr marL="1600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300">
          <a:solidFill>
            <a:srgbClr val="000000"/>
          </a:solidFill>
          <a:latin typeface="Arial" panose="020B0604020202020204" pitchFamily="34" charset="0"/>
          <a:cs typeface="WenQuanYi Zen Hei Sharp" charset="0"/>
        </a:defRPr>
      </a:lvl4pPr>
      <a:lvl5pPr marL="20574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300">
          <a:solidFill>
            <a:srgbClr val="000000"/>
          </a:solidFill>
          <a:latin typeface="Arial" panose="020B0604020202020204" pitchFamily="34" charset="0"/>
          <a:cs typeface="WenQuanYi Zen Hei Sharp"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300">
          <a:solidFill>
            <a:srgbClr val="000000"/>
          </a:solidFill>
          <a:latin typeface="Arial" panose="020B0604020202020204" pitchFamily="34" charset="0"/>
          <a:cs typeface="WenQuanYi Zen Hei Sharp"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300">
          <a:solidFill>
            <a:srgbClr val="000000"/>
          </a:solidFill>
          <a:latin typeface="Arial" panose="020B0604020202020204" pitchFamily="34" charset="0"/>
          <a:cs typeface="WenQuanYi Zen Hei Sharp"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300">
          <a:solidFill>
            <a:srgbClr val="000000"/>
          </a:solidFill>
          <a:latin typeface="Arial" panose="020B0604020202020204" pitchFamily="34" charset="0"/>
          <a:cs typeface="WenQuanYi Zen Hei Sharp"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300">
          <a:solidFill>
            <a:srgbClr val="000000"/>
          </a:solidFill>
          <a:latin typeface="Arial" panose="020B0604020202020204" pitchFamily="34" charset="0"/>
          <a:cs typeface="WenQuanYi Zen Hei Sharp" charset="0"/>
        </a:defRPr>
      </a:lvl9pPr>
    </p:titleStyle>
    <p:bodyStyle>
      <a:lvl1pPr marL="342900" indent="-342900" algn="l" defTabSz="457200" rtl="0" fontAlgn="base" hangingPunct="0">
        <a:lnSpc>
          <a:spcPct val="93000"/>
        </a:lnSpc>
        <a:spcBef>
          <a:spcPts val="1175"/>
        </a:spcBef>
        <a:spcAft>
          <a:spcPct val="0"/>
        </a:spcAft>
        <a:buClr>
          <a:srgbClr val="000000"/>
        </a:buClr>
        <a:buSzPct val="100000"/>
        <a:buFont typeface="Times New Roman" panose="02020603050405020304" pitchFamily="18" charset="0"/>
        <a:defRPr sz="2700" kern="1200">
          <a:solidFill>
            <a:srgbClr val="000000"/>
          </a:solidFill>
          <a:latin typeface="+mn-lt"/>
          <a:ea typeface="+mn-ea"/>
          <a:cs typeface="+mn-cs"/>
        </a:defRPr>
      </a:lvl1pPr>
      <a:lvl2pPr marL="742950" indent="-285750" algn="l" defTabSz="457200" rtl="0" fontAlgn="base" hangingPunct="0">
        <a:lnSpc>
          <a:spcPct val="93000"/>
        </a:lnSpc>
        <a:spcBef>
          <a:spcPts val="938"/>
        </a:spcBef>
        <a:spcAft>
          <a:spcPct val="0"/>
        </a:spcAft>
        <a:buClr>
          <a:srgbClr val="000000"/>
        </a:buClr>
        <a:buSzPct val="100000"/>
        <a:buFont typeface="Times New Roman" panose="02020603050405020304" pitchFamily="18" charset="0"/>
        <a:defRPr sz="2300" kern="1200">
          <a:solidFill>
            <a:srgbClr val="000000"/>
          </a:solidFill>
          <a:latin typeface="+mn-lt"/>
          <a:ea typeface="+mn-ea"/>
          <a:cs typeface="+mn-cs"/>
        </a:defRPr>
      </a:lvl2pPr>
      <a:lvl3pPr marL="1143000" indent="-228600" algn="l" defTabSz="457200" rtl="0" fontAlgn="base" hangingPunct="0">
        <a:lnSpc>
          <a:spcPct val="93000"/>
        </a:lnSpc>
        <a:spcBef>
          <a:spcPts val="7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3pPr>
      <a:lvl4pPr marL="1600200" indent="-228600" algn="l" defTabSz="457200" rtl="0" fontAlgn="base" hangingPunct="0">
        <a:lnSpc>
          <a:spcPct val="93000"/>
        </a:lnSpc>
        <a:spcBef>
          <a:spcPts val="475"/>
        </a:spcBef>
        <a:spcAft>
          <a:spcPct val="0"/>
        </a:spcAft>
        <a:buClr>
          <a:srgbClr val="000000"/>
        </a:buClr>
        <a:buSzPct val="100000"/>
        <a:buFont typeface="Times New Roman" panose="02020603050405020304" pitchFamily="18" charset="0"/>
        <a:defRPr sz="1700" kern="1200">
          <a:solidFill>
            <a:srgbClr val="000000"/>
          </a:solidFill>
          <a:latin typeface="+mn-lt"/>
          <a:ea typeface="+mn-ea"/>
          <a:cs typeface="+mn-cs"/>
        </a:defRPr>
      </a:lvl4pPr>
      <a:lvl5pPr marL="2057400" indent="-228600" algn="l" defTabSz="457200" rtl="0" fontAlgn="base" hangingPunct="0">
        <a:lnSpc>
          <a:spcPct val="93000"/>
        </a:lnSpc>
        <a:spcBef>
          <a:spcPts val="238"/>
        </a:spcBef>
        <a:spcAft>
          <a:spcPct val="0"/>
        </a:spcAft>
        <a:buClr>
          <a:srgbClr val="000000"/>
        </a:buClr>
        <a:buSzPct val="100000"/>
        <a:buFont typeface="Times New Roman" panose="02020603050405020304" pitchFamily="18" charset="0"/>
        <a:defRPr sz="17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Rectangle 1"/>
          <p:cNvSpPr>
            <a:spLocks noChangeArrowheads="1"/>
          </p:cNvSpPr>
          <p:nvPr/>
        </p:nvSpPr>
        <p:spPr bwMode="auto">
          <a:xfrm>
            <a:off x="0" y="0"/>
            <a:ext cx="10077450" cy="706438"/>
          </a:xfrm>
          <a:prstGeom prst="rect">
            <a:avLst/>
          </a:prstGeom>
          <a:gradFill rotWithShape="0">
            <a:gsLst>
              <a:gs pos="0">
                <a:srgbClr val="009BDD"/>
              </a:gs>
              <a:gs pos="100000">
                <a:srgbClr val="DFF2FC"/>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98" name="Rectangle 2"/>
          <p:cNvSpPr>
            <a:spLocks noChangeArrowheads="1"/>
          </p:cNvSpPr>
          <p:nvPr/>
        </p:nvSpPr>
        <p:spPr bwMode="auto">
          <a:xfrm>
            <a:off x="0" y="4965700"/>
            <a:ext cx="10077450" cy="706438"/>
          </a:xfrm>
          <a:prstGeom prst="rect">
            <a:avLst/>
          </a:prstGeom>
          <a:gradFill rotWithShape="0">
            <a:gsLst>
              <a:gs pos="0">
                <a:srgbClr val="009BDD"/>
              </a:gs>
              <a:gs pos="100000">
                <a:srgbClr val="DFF2FC"/>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99" name="Rectangle 3"/>
          <p:cNvSpPr>
            <a:spLocks noGrp="1" noChangeArrowheads="1"/>
          </p:cNvSpPr>
          <p:nvPr>
            <p:ph type="title"/>
          </p:nvPr>
        </p:nvSpPr>
        <p:spPr bwMode="auto">
          <a:xfrm>
            <a:off x="503238" y="225425"/>
            <a:ext cx="9067800" cy="474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en-US" smtClean="0"/>
              <a:t>Click to edit the title text format</a:t>
            </a:r>
          </a:p>
        </p:txBody>
      </p:sp>
      <p:sp>
        <p:nvSpPr>
          <p:cNvPr id="4100" name="Rectangle 4"/>
          <p:cNvSpPr>
            <a:spLocks noGrp="1" noChangeArrowheads="1"/>
          </p:cNvSpPr>
          <p:nvPr>
            <p:ph type="body" idx="1"/>
          </p:nvPr>
        </p:nvSpPr>
        <p:spPr bwMode="auto">
          <a:xfrm>
            <a:off x="503238" y="1327150"/>
            <a:ext cx="9067800" cy="3284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1240" rIns="0" bIns="0" numCol="1" anchor="t" anchorCtr="0" compatLnSpc="1">
            <a:prstTxWarp prst="textNoShape">
              <a:avLst/>
            </a:prstTxWarp>
          </a:bodyPr>
          <a:lstStyle/>
          <a:p>
            <a:pPr lvl="0"/>
            <a:r>
              <a:rPr lang="en-GB" altLang="en-US" smtClean="0"/>
              <a:t>Click to edit the outline text format</a:t>
            </a:r>
          </a:p>
          <a:p>
            <a:pPr lvl="1"/>
            <a:r>
              <a:rPr lang="en-GB" altLang="en-US" smtClean="0"/>
              <a:t>Second Outline Level</a:t>
            </a:r>
          </a:p>
          <a:p>
            <a:pPr lvl="2"/>
            <a:r>
              <a:rPr lang="en-GB" altLang="en-US" smtClean="0"/>
              <a:t>Third Outline Level</a:t>
            </a:r>
          </a:p>
          <a:p>
            <a:pPr lvl="3"/>
            <a:r>
              <a:rPr lang="en-GB" altLang="en-US" smtClean="0"/>
              <a:t>Fourth Outline Level</a:t>
            </a:r>
          </a:p>
          <a:p>
            <a:pPr lvl="4"/>
            <a:r>
              <a:rPr lang="en-GB" altLang="en-US" smtClean="0"/>
              <a:t>Fifth Outline Level</a:t>
            </a:r>
          </a:p>
          <a:p>
            <a:pPr lvl="4"/>
            <a:r>
              <a:rPr lang="en-GB" altLang="en-US" smtClean="0"/>
              <a:t>Sixth Outline Level</a:t>
            </a:r>
          </a:p>
          <a:p>
            <a:pPr lvl="4"/>
            <a:r>
              <a:rPr lang="en-GB" altLang="en-US" smtClean="0"/>
              <a:t>Seventh Outline Level</a:t>
            </a:r>
          </a:p>
        </p:txBody>
      </p:sp>
      <p:sp>
        <p:nvSpPr>
          <p:cNvPr id="4101" name="Rectangle 5"/>
          <p:cNvSpPr>
            <a:spLocks noGrp="1" noChangeArrowheads="1"/>
          </p:cNvSpPr>
          <p:nvPr>
            <p:ph type="dt"/>
          </p:nvPr>
        </p:nvSpPr>
        <p:spPr bwMode="auto">
          <a:xfrm>
            <a:off x="503238" y="5165725"/>
            <a:ext cx="2344737"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buClrTx/>
              <a:buFontTx/>
              <a:buNone/>
              <a:tabLst>
                <a:tab pos="457200" algn="l"/>
                <a:tab pos="914400" algn="l"/>
                <a:tab pos="1371600" algn="l"/>
                <a:tab pos="1828800" algn="l"/>
                <a:tab pos="2286000" algn="l"/>
              </a:tabLst>
              <a:defRPr sz="1400">
                <a:solidFill>
                  <a:srgbClr val="000000"/>
                </a:solidFill>
                <a:latin typeface="Times New Roman" panose="02020603050405020304" pitchFamily="18" charset="0"/>
                <a:cs typeface="+mn-cs"/>
              </a:defRPr>
            </a:lvl1pPr>
          </a:lstStyle>
          <a:p>
            <a:endParaRPr lang="en-US" altLang="en-US"/>
          </a:p>
        </p:txBody>
      </p:sp>
      <p:sp>
        <p:nvSpPr>
          <p:cNvPr id="4102" name="Rectangle 6"/>
          <p:cNvSpPr>
            <a:spLocks noGrp="1" noChangeArrowheads="1"/>
          </p:cNvSpPr>
          <p:nvPr>
            <p:ph type="ftr"/>
          </p:nvPr>
        </p:nvSpPr>
        <p:spPr bwMode="auto">
          <a:xfrm>
            <a:off x="3448050" y="5165725"/>
            <a:ext cx="3192463"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ctr">
              <a:buClrTx/>
              <a:buFontTx/>
              <a:buNone/>
              <a:tabLst>
                <a:tab pos="457200" algn="l"/>
                <a:tab pos="914400" algn="l"/>
                <a:tab pos="1371600" algn="l"/>
                <a:tab pos="1828800" algn="l"/>
                <a:tab pos="2286000" algn="l"/>
                <a:tab pos="2743200" algn="l"/>
              </a:tabLst>
              <a:defRPr sz="1400">
                <a:solidFill>
                  <a:srgbClr val="000000"/>
                </a:solidFill>
                <a:latin typeface="Times New Roman" panose="02020603050405020304" pitchFamily="18" charset="0"/>
                <a:cs typeface="+mn-cs"/>
              </a:defRPr>
            </a:lvl1pPr>
          </a:lstStyle>
          <a:p>
            <a:endParaRPr lang="en-US" altLang="en-US"/>
          </a:p>
        </p:txBody>
      </p:sp>
      <p:sp>
        <p:nvSpPr>
          <p:cNvPr id="4103" name="Rectangle 7"/>
          <p:cNvSpPr>
            <a:spLocks noGrp="1" noChangeArrowheads="1"/>
          </p:cNvSpPr>
          <p:nvPr>
            <p:ph type="sldNum"/>
          </p:nvPr>
        </p:nvSpPr>
        <p:spPr bwMode="auto">
          <a:xfrm>
            <a:off x="7227888" y="5165725"/>
            <a:ext cx="2344737"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buClrTx/>
              <a:buFontTx/>
              <a:buNone/>
              <a:tabLst>
                <a:tab pos="457200" algn="l"/>
                <a:tab pos="914400" algn="l"/>
                <a:tab pos="1371600" algn="l"/>
                <a:tab pos="1828800" algn="l"/>
                <a:tab pos="2286000" algn="l"/>
              </a:tabLst>
              <a:defRPr sz="1400">
                <a:solidFill>
                  <a:srgbClr val="000000"/>
                </a:solidFill>
                <a:latin typeface="Times New Roman" panose="02020603050405020304" pitchFamily="18" charset="0"/>
                <a:cs typeface="+mn-cs"/>
              </a:defRPr>
            </a:lvl1pPr>
          </a:lstStyle>
          <a:p>
            <a:fld id="{49E07DCA-EE40-49C0-B9E3-67490CFD72B7}"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708" r:id="rId12"/>
  </p:sldLayoutIdLst>
  <p:txStyles>
    <p:titleStyle>
      <a:lvl1pPr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3300" kern="1200">
          <a:solidFill>
            <a:srgbClr val="FFFFFF"/>
          </a:solidFill>
          <a:latin typeface="+mj-lt"/>
          <a:ea typeface="+mj-ea"/>
          <a:cs typeface="+mj-cs"/>
        </a:defRPr>
      </a:lvl1pPr>
      <a:lvl2pPr marL="742950" indent="-28575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3300">
          <a:solidFill>
            <a:srgbClr val="FFFFFF"/>
          </a:solidFill>
          <a:latin typeface="Arial" panose="020B0604020202020204" pitchFamily="34" charset="0"/>
          <a:cs typeface="DejaVu Sans" charset="0"/>
        </a:defRPr>
      </a:lvl2pPr>
      <a:lvl3pPr marL="1143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3300">
          <a:solidFill>
            <a:srgbClr val="FFFFFF"/>
          </a:solidFill>
          <a:latin typeface="Arial" panose="020B0604020202020204" pitchFamily="34" charset="0"/>
          <a:cs typeface="DejaVu Sans" charset="0"/>
        </a:defRPr>
      </a:lvl3pPr>
      <a:lvl4pPr marL="1600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3300">
          <a:solidFill>
            <a:srgbClr val="FFFFFF"/>
          </a:solidFill>
          <a:latin typeface="Arial" panose="020B0604020202020204" pitchFamily="34" charset="0"/>
          <a:cs typeface="DejaVu Sans" charset="0"/>
        </a:defRPr>
      </a:lvl4pPr>
      <a:lvl5pPr marL="20574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3300">
          <a:solidFill>
            <a:srgbClr val="FFFFFF"/>
          </a:solidFill>
          <a:latin typeface="Arial" panose="020B0604020202020204" pitchFamily="34" charset="0"/>
          <a:cs typeface="DejaVu Sans"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3300">
          <a:solidFill>
            <a:srgbClr val="FFFFFF"/>
          </a:solidFill>
          <a:latin typeface="Arial" panose="020B0604020202020204" pitchFamily="34" charset="0"/>
          <a:cs typeface="DejaVu Sans"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3300">
          <a:solidFill>
            <a:srgbClr val="FFFFFF"/>
          </a:solidFill>
          <a:latin typeface="Arial" panose="020B0604020202020204" pitchFamily="34" charset="0"/>
          <a:cs typeface="DejaVu Sans"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3300">
          <a:solidFill>
            <a:srgbClr val="FFFFFF"/>
          </a:solidFill>
          <a:latin typeface="Arial" panose="020B0604020202020204" pitchFamily="34" charset="0"/>
          <a:cs typeface="DejaVu Sans"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3300">
          <a:solidFill>
            <a:srgbClr val="FFFFFF"/>
          </a:solidFill>
          <a:latin typeface="Arial" panose="020B0604020202020204" pitchFamily="34" charset="0"/>
          <a:cs typeface="DejaVu Sans" charset="0"/>
        </a:defRPr>
      </a:lvl9pPr>
    </p:titleStyle>
    <p:bodyStyle>
      <a:lvl1pPr marL="342900" indent="-342900" algn="l" defTabSz="457200" rtl="0" fontAlgn="base" hangingPunct="0">
        <a:lnSpc>
          <a:spcPct val="93000"/>
        </a:lnSpc>
        <a:spcBef>
          <a:spcPts val="1063"/>
        </a:spcBef>
        <a:spcAft>
          <a:spcPct val="0"/>
        </a:spcAft>
        <a:buClr>
          <a:srgbClr val="000000"/>
        </a:buClr>
        <a:buSzPct val="100000"/>
        <a:buFont typeface="Times New Roman" panose="02020603050405020304" pitchFamily="18" charset="0"/>
        <a:defRPr sz="2400" kern="1200">
          <a:solidFill>
            <a:srgbClr val="0066CC"/>
          </a:solidFill>
          <a:latin typeface="+mn-lt"/>
          <a:ea typeface="+mn-ea"/>
          <a:cs typeface="+mn-cs"/>
        </a:defRPr>
      </a:lvl1pPr>
      <a:lvl2pPr marL="742950" indent="-285750" algn="l" defTabSz="457200" rtl="0" fontAlgn="base" hangingPunct="0">
        <a:lnSpc>
          <a:spcPct val="93000"/>
        </a:lnSpc>
        <a:spcBef>
          <a:spcPts val="850"/>
        </a:spcBef>
        <a:spcAft>
          <a:spcPct val="0"/>
        </a:spcAft>
        <a:buClr>
          <a:srgbClr val="000000"/>
        </a:buClr>
        <a:buSzPct val="100000"/>
        <a:buFont typeface="Times New Roman" panose="02020603050405020304" pitchFamily="18" charset="0"/>
        <a:defRPr sz="2100" kern="1200">
          <a:solidFill>
            <a:srgbClr val="0066CC"/>
          </a:solidFill>
          <a:latin typeface="+mn-lt"/>
          <a:ea typeface="+mn-ea"/>
          <a:cs typeface="+mn-cs"/>
        </a:defRPr>
      </a:lvl2pPr>
      <a:lvl3pPr marL="1143000" indent="-228600" algn="l" defTabSz="457200" rtl="0" fontAlgn="base" hangingPunct="0">
        <a:lnSpc>
          <a:spcPct val="93000"/>
        </a:lnSpc>
        <a:spcBef>
          <a:spcPts val="638"/>
        </a:spcBef>
        <a:spcAft>
          <a:spcPct val="0"/>
        </a:spcAft>
        <a:buClr>
          <a:srgbClr val="000000"/>
        </a:buClr>
        <a:buSzPct val="100000"/>
        <a:buFont typeface="Times New Roman" panose="02020603050405020304" pitchFamily="18" charset="0"/>
        <a:defRPr kern="1200">
          <a:solidFill>
            <a:srgbClr val="0066CC"/>
          </a:solidFill>
          <a:latin typeface="+mn-lt"/>
          <a:ea typeface="+mn-ea"/>
          <a:cs typeface="+mn-cs"/>
        </a:defRPr>
      </a:lvl3pPr>
      <a:lvl4pPr marL="1600200" indent="-228600" algn="l" defTabSz="457200" rtl="0" fontAlgn="base" hangingPunct="0">
        <a:lnSpc>
          <a:spcPct val="93000"/>
        </a:lnSpc>
        <a:spcBef>
          <a:spcPts val="425"/>
        </a:spcBef>
        <a:spcAft>
          <a:spcPct val="0"/>
        </a:spcAft>
        <a:buClr>
          <a:srgbClr val="000000"/>
        </a:buClr>
        <a:buSzPct val="100000"/>
        <a:buFont typeface="Times New Roman" panose="02020603050405020304" pitchFamily="18" charset="0"/>
        <a:defRPr sz="1500" kern="1200">
          <a:solidFill>
            <a:srgbClr val="0066CC"/>
          </a:solidFill>
          <a:latin typeface="+mn-lt"/>
          <a:ea typeface="+mn-ea"/>
          <a:cs typeface="+mn-cs"/>
        </a:defRPr>
      </a:lvl4pPr>
      <a:lvl5pPr marL="2057400" indent="-228600" algn="l" defTabSz="457200" rtl="0" fontAlgn="base" hangingPunct="0">
        <a:lnSpc>
          <a:spcPct val="93000"/>
        </a:lnSpc>
        <a:spcBef>
          <a:spcPts val="213"/>
        </a:spcBef>
        <a:spcAft>
          <a:spcPct val="0"/>
        </a:spcAft>
        <a:buClr>
          <a:srgbClr val="000000"/>
        </a:buClr>
        <a:buSzPct val="100000"/>
        <a:buFont typeface="Times New Roman" panose="02020603050405020304" pitchFamily="18" charset="0"/>
        <a:defRPr sz="1500" kern="1200">
          <a:solidFill>
            <a:srgbClr val="0066CC"/>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1" name="Rectangle 1"/>
          <p:cNvSpPr>
            <a:spLocks noChangeArrowheads="1"/>
          </p:cNvSpPr>
          <p:nvPr/>
        </p:nvSpPr>
        <p:spPr bwMode="auto">
          <a:xfrm>
            <a:off x="0" y="0"/>
            <a:ext cx="10077450" cy="706438"/>
          </a:xfrm>
          <a:prstGeom prst="rect">
            <a:avLst/>
          </a:prstGeom>
          <a:gradFill rotWithShape="0">
            <a:gsLst>
              <a:gs pos="0">
                <a:srgbClr val="009BDD"/>
              </a:gs>
              <a:gs pos="100000">
                <a:srgbClr val="DFF2FC"/>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22" name="Rectangle 2"/>
          <p:cNvSpPr>
            <a:spLocks noChangeArrowheads="1"/>
          </p:cNvSpPr>
          <p:nvPr/>
        </p:nvSpPr>
        <p:spPr bwMode="auto">
          <a:xfrm>
            <a:off x="0" y="4965700"/>
            <a:ext cx="10077450" cy="706438"/>
          </a:xfrm>
          <a:prstGeom prst="rect">
            <a:avLst/>
          </a:prstGeom>
          <a:gradFill rotWithShape="0">
            <a:gsLst>
              <a:gs pos="0">
                <a:srgbClr val="009BDD"/>
              </a:gs>
              <a:gs pos="100000">
                <a:srgbClr val="DFF2FC"/>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23" name="Rectangle 3"/>
          <p:cNvSpPr>
            <a:spLocks noGrp="1" noChangeArrowheads="1"/>
          </p:cNvSpPr>
          <p:nvPr>
            <p:ph type="title"/>
          </p:nvPr>
        </p:nvSpPr>
        <p:spPr bwMode="auto">
          <a:xfrm>
            <a:off x="503238" y="225425"/>
            <a:ext cx="9067800" cy="474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en-US" smtClean="0"/>
              <a:t>Click to edit the title text format</a:t>
            </a:r>
          </a:p>
        </p:txBody>
      </p:sp>
      <p:sp>
        <p:nvSpPr>
          <p:cNvPr id="5124" name="Rectangle 4"/>
          <p:cNvSpPr>
            <a:spLocks noGrp="1" noChangeArrowheads="1"/>
          </p:cNvSpPr>
          <p:nvPr>
            <p:ph type="body" idx="1"/>
          </p:nvPr>
        </p:nvSpPr>
        <p:spPr bwMode="auto">
          <a:xfrm>
            <a:off x="503238" y="1325563"/>
            <a:ext cx="9067800" cy="3284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1240" rIns="0" bIns="0" numCol="1" anchor="t" anchorCtr="0" compatLnSpc="1">
            <a:prstTxWarp prst="textNoShape">
              <a:avLst/>
            </a:prstTxWarp>
          </a:bodyPr>
          <a:lstStyle/>
          <a:p>
            <a:pPr lvl="0"/>
            <a:r>
              <a:rPr lang="en-GB" altLang="en-US" smtClean="0"/>
              <a:t>Click to edit the outline text format</a:t>
            </a:r>
          </a:p>
          <a:p>
            <a:pPr lvl="1"/>
            <a:r>
              <a:rPr lang="en-GB" altLang="en-US" smtClean="0"/>
              <a:t>Second Outline Level</a:t>
            </a:r>
          </a:p>
          <a:p>
            <a:pPr lvl="2"/>
            <a:r>
              <a:rPr lang="en-GB" altLang="en-US" smtClean="0"/>
              <a:t>Third Outline Level</a:t>
            </a:r>
          </a:p>
          <a:p>
            <a:pPr lvl="3"/>
            <a:r>
              <a:rPr lang="en-GB" altLang="en-US" smtClean="0"/>
              <a:t>Fourth Outline Level</a:t>
            </a:r>
          </a:p>
          <a:p>
            <a:pPr lvl="4"/>
            <a:r>
              <a:rPr lang="en-GB" altLang="en-US" smtClean="0"/>
              <a:t>Fifth Outline Level</a:t>
            </a:r>
          </a:p>
          <a:p>
            <a:pPr lvl="4"/>
            <a:r>
              <a:rPr lang="en-GB" altLang="en-US" smtClean="0"/>
              <a:t>Sixth Outline Level</a:t>
            </a:r>
          </a:p>
          <a:p>
            <a:pPr lvl="4"/>
            <a:r>
              <a:rPr lang="en-GB" altLang="en-US" smtClean="0"/>
              <a:t>Seventh Outline Level</a:t>
            </a:r>
          </a:p>
        </p:txBody>
      </p:sp>
      <p:sp>
        <p:nvSpPr>
          <p:cNvPr id="5125" name="Rectangle 5"/>
          <p:cNvSpPr>
            <a:spLocks noGrp="1" noChangeArrowheads="1"/>
          </p:cNvSpPr>
          <p:nvPr>
            <p:ph type="dt"/>
          </p:nvPr>
        </p:nvSpPr>
        <p:spPr bwMode="auto">
          <a:xfrm>
            <a:off x="503238" y="5164138"/>
            <a:ext cx="2344737"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buClrTx/>
              <a:buFontTx/>
              <a:buNone/>
              <a:tabLst>
                <a:tab pos="457200" algn="l"/>
                <a:tab pos="914400" algn="l"/>
                <a:tab pos="1371600" algn="l"/>
                <a:tab pos="1828800" algn="l"/>
                <a:tab pos="2286000" algn="l"/>
              </a:tabLst>
              <a:defRPr sz="1400">
                <a:solidFill>
                  <a:srgbClr val="000000"/>
                </a:solidFill>
                <a:latin typeface="Times New Roman" panose="02020603050405020304" pitchFamily="18" charset="0"/>
                <a:cs typeface="+mn-cs"/>
              </a:defRPr>
            </a:lvl1pPr>
          </a:lstStyle>
          <a:p>
            <a:endParaRPr lang="en-US" altLang="en-US"/>
          </a:p>
        </p:txBody>
      </p:sp>
      <p:sp>
        <p:nvSpPr>
          <p:cNvPr id="5126" name="Rectangle 6"/>
          <p:cNvSpPr>
            <a:spLocks noGrp="1" noChangeArrowheads="1"/>
          </p:cNvSpPr>
          <p:nvPr>
            <p:ph type="ftr"/>
          </p:nvPr>
        </p:nvSpPr>
        <p:spPr bwMode="auto">
          <a:xfrm>
            <a:off x="3446463" y="5164138"/>
            <a:ext cx="3192462"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ctr">
              <a:buClrTx/>
              <a:buFontTx/>
              <a:buNone/>
              <a:tabLst>
                <a:tab pos="457200" algn="l"/>
                <a:tab pos="914400" algn="l"/>
                <a:tab pos="1371600" algn="l"/>
                <a:tab pos="1828800" algn="l"/>
                <a:tab pos="2286000" algn="l"/>
                <a:tab pos="2743200" algn="l"/>
              </a:tabLst>
              <a:defRPr sz="1400">
                <a:solidFill>
                  <a:srgbClr val="000000"/>
                </a:solidFill>
                <a:latin typeface="Times New Roman" panose="02020603050405020304" pitchFamily="18" charset="0"/>
                <a:cs typeface="+mn-cs"/>
              </a:defRPr>
            </a:lvl1pPr>
          </a:lstStyle>
          <a:p>
            <a:endParaRPr lang="en-US" altLang="en-US"/>
          </a:p>
        </p:txBody>
      </p:sp>
      <p:sp>
        <p:nvSpPr>
          <p:cNvPr id="5127" name="Rectangle 7"/>
          <p:cNvSpPr>
            <a:spLocks noGrp="1" noChangeArrowheads="1"/>
          </p:cNvSpPr>
          <p:nvPr>
            <p:ph type="sldNum"/>
          </p:nvPr>
        </p:nvSpPr>
        <p:spPr bwMode="auto">
          <a:xfrm>
            <a:off x="7226300" y="5164138"/>
            <a:ext cx="2344738"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buClrTx/>
              <a:buFontTx/>
              <a:buNone/>
              <a:tabLst>
                <a:tab pos="457200" algn="l"/>
                <a:tab pos="914400" algn="l"/>
                <a:tab pos="1371600" algn="l"/>
                <a:tab pos="1828800" algn="l"/>
                <a:tab pos="2286000" algn="l"/>
              </a:tabLst>
              <a:defRPr sz="1400">
                <a:solidFill>
                  <a:srgbClr val="000000"/>
                </a:solidFill>
                <a:latin typeface="Times New Roman" panose="02020603050405020304" pitchFamily="18" charset="0"/>
                <a:cs typeface="+mn-cs"/>
              </a:defRPr>
            </a:lvl1pPr>
          </a:lstStyle>
          <a:p>
            <a:fld id="{7F6E90F5-2162-497A-89D9-7B61A06A3AE6}"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3300" kern="1200">
          <a:solidFill>
            <a:srgbClr val="FFFFFF"/>
          </a:solidFill>
          <a:latin typeface="+mj-lt"/>
          <a:ea typeface="+mj-ea"/>
          <a:cs typeface="+mj-cs"/>
        </a:defRPr>
      </a:lvl1pPr>
      <a:lvl2pPr marL="742950" indent="-28575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3300">
          <a:solidFill>
            <a:srgbClr val="FFFFFF"/>
          </a:solidFill>
          <a:latin typeface="Arial" panose="020B0604020202020204" pitchFamily="34" charset="0"/>
          <a:cs typeface="DejaVu Sans" charset="0"/>
        </a:defRPr>
      </a:lvl2pPr>
      <a:lvl3pPr marL="1143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3300">
          <a:solidFill>
            <a:srgbClr val="FFFFFF"/>
          </a:solidFill>
          <a:latin typeface="Arial" panose="020B0604020202020204" pitchFamily="34" charset="0"/>
          <a:cs typeface="DejaVu Sans" charset="0"/>
        </a:defRPr>
      </a:lvl3pPr>
      <a:lvl4pPr marL="1600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3300">
          <a:solidFill>
            <a:srgbClr val="FFFFFF"/>
          </a:solidFill>
          <a:latin typeface="Arial" panose="020B0604020202020204" pitchFamily="34" charset="0"/>
          <a:cs typeface="DejaVu Sans" charset="0"/>
        </a:defRPr>
      </a:lvl4pPr>
      <a:lvl5pPr marL="20574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3300">
          <a:solidFill>
            <a:srgbClr val="FFFFFF"/>
          </a:solidFill>
          <a:latin typeface="Arial" panose="020B0604020202020204" pitchFamily="34" charset="0"/>
          <a:cs typeface="DejaVu Sans"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3300">
          <a:solidFill>
            <a:srgbClr val="FFFFFF"/>
          </a:solidFill>
          <a:latin typeface="Arial" panose="020B0604020202020204" pitchFamily="34" charset="0"/>
          <a:cs typeface="DejaVu Sans"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3300">
          <a:solidFill>
            <a:srgbClr val="FFFFFF"/>
          </a:solidFill>
          <a:latin typeface="Arial" panose="020B0604020202020204" pitchFamily="34" charset="0"/>
          <a:cs typeface="DejaVu Sans"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3300">
          <a:solidFill>
            <a:srgbClr val="FFFFFF"/>
          </a:solidFill>
          <a:latin typeface="Arial" panose="020B0604020202020204" pitchFamily="34" charset="0"/>
          <a:cs typeface="DejaVu Sans"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3300">
          <a:solidFill>
            <a:srgbClr val="FFFFFF"/>
          </a:solidFill>
          <a:latin typeface="Arial" panose="020B0604020202020204" pitchFamily="34" charset="0"/>
          <a:cs typeface="DejaVu Sans" charset="0"/>
        </a:defRPr>
      </a:lvl9pPr>
    </p:titleStyle>
    <p:bodyStyle>
      <a:lvl1pPr marL="342900" indent="-342900" algn="l" defTabSz="457200" rtl="0" fontAlgn="base" hangingPunct="0">
        <a:lnSpc>
          <a:spcPct val="93000"/>
        </a:lnSpc>
        <a:spcBef>
          <a:spcPts val="1063"/>
        </a:spcBef>
        <a:spcAft>
          <a:spcPct val="0"/>
        </a:spcAft>
        <a:buClr>
          <a:srgbClr val="000000"/>
        </a:buClr>
        <a:buSzPct val="100000"/>
        <a:buFont typeface="Times New Roman" panose="02020603050405020304" pitchFamily="18" charset="0"/>
        <a:defRPr sz="2400" kern="1200">
          <a:solidFill>
            <a:srgbClr val="0066CC"/>
          </a:solidFill>
          <a:latin typeface="+mn-lt"/>
          <a:ea typeface="+mn-ea"/>
          <a:cs typeface="+mn-cs"/>
        </a:defRPr>
      </a:lvl1pPr>
      <a:lvl2pPr marL="742950" indent="-285750" algn="l" defTabSz="457200" rtl="0" fontAlgn="base" hangingPunct="0">
        <a:lnSpc>
          <a:spcPct val="93000"/>
        </a:lnSpc>
        <a:spcBef>
          <a:spcPts val="850"/>
        </a:spcBef>
        <a:spcAft>
          <a:spcPct val="0"/>
        </a:spcAft>
        <a:buClr>
          <a:srgbClr val="000000"/>
        </a:buClr>
        <a:buSzPct val="100000"/>
        <a:buFont typeface="Times New Roman" panose="02020603050405020304" pitchFamily="18" charset="0"/>
        <a:defRPr sz="2100" kern="1200">
          <a:solidFill>
            <a:srgbClr val="0066CC"/>
          </a:solidFill>
          <a:latin typeface="+mn-lt"/>
          <a:ea typeface="+mn-ea"/>
          <a:cs typeface="+mn-cs"/>
        </a:defRPr>
      </a:lvl2pPr>
      <a:lvl3pPr marL="1143000" indent="-228600" algn="l" defTabSz="457200" rtl="0" fontAlgn="base" hangingPunct="0">
        <a:lnSpc>
          <a:spcPct val="93000"/>
        </a:lnSpc>
        <a:spcBef>
          <a:spcPts val="638"/>
        </a:spcBef>
        <a:spcAft>
          <a:spcPct val="0"/>
        </a:spcAft>
        <a:buClr>
          <a:srgbClr val="000000"/>
        </a:buClr>
        <a:buSzPct val="100000"/>
        <a:buFont typeface="Times New Roman" panose="02020603050405020304" pitchFamily="18" charset="0"/>
        <a:defRPr kern="1200">
          <a:solidFill>
            <a:srgbClr val="0066CC"/>
          </a:solidFill>
          <a:latin typeface="+mn-lt"/>
          <a:ea typeface="+mn-ea"/>
          <a:cs typeface="+mn-cs"/>
        </a:defRPr>
      </a:lvl3pPr>
      <a:lvl4pPr marL="1600200" indent="-228600" algn="l" defTabSz="457200" rtl="0" fontAlgn="base" hangingPunct="0">
        <a:lnSpc>
          <a:spcPct val="93000"/>
        </a:lnSpc>
        <a:spcBef>
          <a:spcPts val="425"/>
        </a:spcBef>
        <a:spcAft>
          <a:spcPct val="0"/>
        </a:spcAft>
        <a:buClr>
          <a:srgbClr val="000000"/>
        </a:buClr>
        <a:buSzPct val="100000"/>
        <a:buFont typeface="Times New Roman" panose="02020603050405020304" pitchFamily="18" charset="0"/>
        <a:defRPr sz="1500" kern="1200">
          <a:solidFill>
            <a:srgbClr val="0066CC"/>
          </a:solidFill>
          <a:latin typeface="+mn-lt"/>
          <a:ea typeface="+mn-ea"/>
          <a:cs typeface="+mn-cs"/>
        </a:defRPr>
      </a:lvl4pPr>
      <a:lvl5pPr marL="2057400" indent="-228600" algn="l" defTabSz="457200" rtl="0" fontAlgn="base" hangingPunct="0">
        <a:lnSpc>
          <a:spcPct val="93000"/>
        </a:lnSpc>
        <a:spcBef>
          <a:spcPts val="213"/>
        </a:spcBef>
        <a:spcAft>
          <a:spcPct val="0"/>
        </a:spcAft>
        <a:buClr>
          <a:srgbClr val="000000"/>
        </a:buClr>
        <a:buSzPct val="100000"/>
        <a:buFont typeface="Times New Roman" panose="02020603050405020304" pitchFamily="18" charset="0"/>
        <a:defRPr sz="1500" kern="1200">
          <a:solidFill>
            <a:srgbClr val="0066CC"/>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5.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0.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51.xml"/><Relationship Id="rId5" Type="http://schemas.openxmlformats.org/officeDocument/2006/relationships/image" Target="../media/image2.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40.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40.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40.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40.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40.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40.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0.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40.xml"/><Relationship Id="rId5" Type="http://schemas.openxmlformats.org/officeDocument/2006/relationships/image" Target="../media/image2.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40.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40.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40.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40.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40.xml"/><Relationship Id="rId5" Type="http://schemas.openxmlformats.org/officeDocument/2006/relationships/image" Target="../media/image2.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40.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40.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5.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40.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40.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8" Type="http://schemas.openxmlformats.org/officeDocument/2006/relationships/hyperlink" Target="https://www.nginx.com/blog/event-driven-data-management-microservices/" TargetMode="External"/><Relationship Id="rId3" Type="http://schemas.openxmlformats.org/officeDocument/2006/relationships/hyperlink" Target="https://microservices.io/patterns/apigateway.html" TargetMode="External"/><Relationship Id="rId7" Type="http://schemas.openxmlformats.org/officeDocument/2006/relationships/hyperlink" Target="https://www.nginx.com/blog/service-discovery-in-a-microservices-architecture/" TargetMode="External"/><Relationship Id="rId2" Type="http://schemas.openxmlformats.org/officeDocument/2006/relationships/notesSlide" Target="../notesSlides/notesSlide32.xml"/><Relationship Id="rId1" Type="http://schemas.openxmlformats.org/officeDocument/2006/relationships/slideLayout" Target="../slideLayouts/slideLayout40.xml"/><Relationship Id="rId6" Type="http://schemas.openxmlformats.org/officeDocument/2006/relationships/hyperlink" Target="https://www.nginx.com/blog/building-microservices-using-an-api-gateway/" TargetMode="External"/><Relationship Id="rId5" Type="http://schemas.openxmlformats.org/officeDocument/2006/relationships/hyperlink" Target="https://microservices.io/microservices/news/2015/03/15/deployment-patterns.html" TargetMode="External"/><Relationship Id="rId4" Type="http://schemas.openxmlformats.org/officeDocument/2006/relationships/hyperlink" Target="https://dzone.com/articles/deploying-microservices" TargetMode="External"/><Relationship Id="rId9"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52.xml"/><Relationship Id="rId6" Type="http://schemas.openxmlformats.org/officeDocument/2006/relationships/image" Target="../media/image2.png"/><Relationship Id="rId5" Type="http://schemas.openxmlformats.org/officeDocument/2006/relationships/image" Target="../media/image30.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0.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0.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0.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69" name="Rectangle 1"/>
          <p:cNvSpPr>
            <a:spLocks noGrp="1" noChangeArrowheads="1"/>
          </p:cNvSpPr>
          <p:nvPr>
            <p:ph type="title" idx="4294967295"/>
          </p:nvPr>
        </p:nvSpPr>
        <p:spPr>
          <a:xfrm>
            <a:off x="503238" y="52388"/>
            <a:ext cx="9070975" cy="681037"/>
          </a:xfrm>
          <a:ln/>
        </p:spPr>
        <p:txBody>
          <a:bodyPr tIns="4284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4800" b="1">
                <a:solidFill>
                  <a:srgbClr val="2F4F4F"/>
                </a:solidFill>
              </a:rPr>
              <a:t>Microservices</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250" y="992188"/>
            <a:ext cx="7535863" cy="38258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WordArt 3"/>
          <p:cNvSpPr>
            <a:spLocks noChangeArrowheads="1" noChangeShapeType="1" noTextEdit="1"/>
          </p:cNvSpPr>
          <p:nvPr/>
        </p:nvSpPr>
        <p:spPr bwMode="auto">
          <a:xfrm>
            <a:off x="10387013" y="6373813"/>
            <a:ext cx="1504950" cy="306387"/>
          </a:xfrm>
          <a:prstGeom prst="rect">
            <a:avLst/>
          </a:prstGeom>
        </p:spPr>
        <p:txBody>
          <a:bodyPr wrap="none" fromWordArt="1">
            <a:prstTxWarp prst="textCurveUp">
              <a:avLst>
                <a:gd name="adj" fmla="val 23222"/>
              </a:avLst>
            </a:prstTxWarp>
          </a:bodyPr>
          <a:lstStyle/>
          <a:p>
            <a:pPr algn="ctr"/>
            <a:r>
              <a:rPr lang="en-US" sz="2400">
                <a:ln w="9360" cap="flat">
                  <a:solidFill>
                    <a:srgbClr val="000000"/>
                  </a:solidFill>
                  <a:miter lim="800000"/>
                  <a:headEnd/>
                  <a:tailEnd/>
                </a:ln>
                <a:blipFill dpi="0" rotWithShape="0">
                  <a:blip r:embed="rId4"/>
                  <a:srcRect/>
                  <a:tile tx="0" ty="0" sx="100000" sy="100000" flip="none" algn="tl"/>
                </a:blipFill>
                <a:effectLst>
                  <a:outerShdw dist="152735" dir="2700000" algn="ctr" rotWithShape="0">
                    <a:srgbClr val="868686"/>
                  </a:outerShdw>
                </a:effectLst>
                <a:latin typeface="Arial Black" panose="020B0A04020102020204" pitchFamily="34" charset="0"/>
              </a:rPr>
              <a:t>Umesh Worlikar</a:t>
            </a:r>
          </a:p>
        </p:txBody>
      </p:sp>
      <p:sp>
        <p:nvSpPr>
          <p:cNvPr id="7172" name="WordArt 4"/>
          <p:cNvSpPr>
            <a:spLocks noChangeArrowheads="1" noChangeShapeType="1" noTextEdit="1"/>
          </p:cNvSpPr>
          <p:nvPr/>
        </p:nvSpPr>
        <p:spPr bwMode="auto">
          <a:xfrm>
            <a:off x="3879850" y="5026025"/>
            <a:ext cx="2286000" cy="476250"/>
          </a:xfrm>
          <a:prstGeom prst="rect">
            <a:avLst/>
          </a:prstGeom>
        </p:spPr>
        <p:txBody>
          <a:bodyPr wrap="none" fromWordArt="1">
            <a:prstTxWarp prst="textCurveUp">
              <a:avLst>
                <a:gd name="adj" fmla="val 23222"/>
              </a:avLst>
            </a:prstTxWarp>
          </a:bodyPr>
          <a:lstStyle/>
          <a:p>
            <a:pPr algn="ctr"/>
            <a:r>
              <a:rPr lang="en-US" sz="1990">
                <a:ln w="9360" cap="flat">
                  <a:solidFill>
                    <a:srgbClr val="000000"/>
                  </a:solidFill>
                  <a:miter lim="800000"/>
                  <a:headEnd/>
                  <a:tailEnd/>
                </a:ln>
                <a:blipFill dpi="0" rotWithShape="0">
                  <a:blip r:embed="rId4"/>
                  <a:srcRect/>
                  <a:tile tx="0" ty="0" sx="100000" sy="100000" flip="none" algn="tl"/>
                </a:blipFill>
                <a:effectLst>
                  <a:outerShdw dist="152735" dir="2700000" algn="ctr" rotWithShape="0">
                    <a:srgbClr val="868686"/>
                  </a:outerShdw>
                </a:effectLst>
                <a:latin typeface="Arial Black" panose="020B0A04020102020204" pitchFamily="34" charset="0"/>
              </a:rPr>
              <a:t>Umesh Worlikar</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5" name="Rectangle 1"/>
          <p:cNvSpPr>
            <a:spLocks noChangeArrowheads="1"/>
          </p:cNvSpPr>
          <p:nvPr/>
        </p:nvSpPr>
        <p:spPr bwMode="auto">
          <a:xfrm>
            <a:off x="1074738" y="3630613"/>
            <a:ext cx="7905750" cy="1222375"/>
          </a:xfrm>
          <a:prstGeom prst="rect">
            <a:avLst/>
          </a:prstGeom>
          <a:solidFill>
            <a:srgbClr val="F2F2F2"/>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386" name="Text Box 2"/>
          <p:cNvSpPr txBox="1">
            <a:spLocks noChangeArrowheads="1"/>
          </p:cNvSpPr>
          <p:nvPr/>
        </p:nvSpPr>
        <p:spPr bwMode="auto">
          <a:xfrm>
            <a:off x="420688" y="1420813"/>
            <a:ext cx="4768850" cy="3351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254000" indent="-254000">
              <a:tabLst>
                <a:tab pos="254000" algn="l"/>
                <a:tab pos="711200" algn="l"/>
                <a:tab pos="1168400" algn="l"/>
                <a:tab pos="1625600" algn="l"/>
                <a:tab pos="2082800" algn="l"/>
                <a:tab pos="2540000" algn="l"/>
                <a:tab pos="2997200" algn="l"/>
                <a:tab pos="3454400" algn="l"/>
                <a:tab pos="3911600" algn="l"/>
                <a:tab pos="4368800" algn="l"/>
                <a:tab pos="4826000" algn="l"/>
                <a:tab pos="5283200" algn="l"/>
                <a:tab pos="5740400" algn="l"/>
                <a:tab pos="6197600" algn="l"/>
                <a:tab pos="6654800" algn="l"/>
                <a:tab pos="7112000" algn="l"/>
                <a:tab pos="7569200" algn="l"/>
                <a:tab pos="8026400" algn="l"/>
                <a:tab pos="8483600" algn="l"/>
                <a:tab pos="8940800" algn="l"/>
                <a:tab pos="9398000" algn="l"/>
              </a:tabLst>
              <a:defRPr>
                <a:solidFill>
                  <a:srgbClr val="000000"/>
                </a:solidFill>
                <a:latin typeface="Arial" panose="020B0604020202020204" pitchFamily="34" charset="0"/>
                <a:cs typeface="WenQuanYi Zen Hei Sharp" charset="0"/>
              </a:defRPr>
            </a:lvl1pPr>
            <a:lvl2pPr marL="741363" indent="-282575">
              <a:tabLst>
                <a:tab pos="254000" algn="l"/>
                <a:tab pos="711200" algn="l"/>
                <a:tab pos="1168400" algn="l"/>
                <a:tab pos="1625600" algn="l"/>
                <a:tab pos="2082800" algn="l"/>
                <a:tab pos="2540000" algn="l"/>
                <a:tab pos="2997200" algn="l"/>
                <a:tab pos="3454400" algn="l"/>
                <a:tab pos="3911600" algn="l"/>
                <a:tab pos="4368800" algn="l"/>
                <a:tab pos="4826000" algn="l"/>
                <a:tab pos="5283200" algn="l"/>
                <a:tab pos="5740400" algn="l"/>
                <a:tab pos="6197600" algn="l"/>
                <a:tab pos="6654800" algn="l"/>
                <a:tab pos="7112000" algn="l"/>
                <a:tab pos="7569200" algn="l"/>
                <a:tab pos="8026400" algn="l"/>
                <a:tab pos="8483600" algn="l"/>
                <a:tab pos="8940800" algn="l"/>
                <a:tab pos="9398000" algn="l"/>
              </a:tabLst>
              <a:defRPr>
                <a:solidFill>
                  <a:srgbClr val="000000"/>
                </a:solidFill>
                <a:latin typeface="Arial" panose="020B0604020202020204" pitchFamily="34" charset="0"/>
                <a:cs typeface="WenQuanYi Zen Hei Sharp" charset="0"/>
              </a:defRPr>
            </a:lvl2pPr>
            <a:lvl3pPr>
              <a:tabLst>
                <a:tab pos="254000" algn="l"/>
                <a:tab pos="711200" algn="l"/>
                <a:tab pos="1168400" algn="l"/>
                <a:tab pos="1625600" algn="l"/>
                <a:tab pos="2082800" algn="l"/>
                <a:tab pos="2540000" algn="l"/>
                <a:tab pos="2997200" algn="l"/>
                <a:tab pos="3454400" algn="l"/>
                <a:tab pos="3911600" algn="l"/>
                <a:tab pos="4368800" algn="l"/>
                <a:tab pos="4826000" algn="l"/>
                <a:tab pos="5283200" algn="l"/>
                <a:tab pos="5740400" algn="l"/>
                <a:tab pos="6197600" algn="l"/>
                <a:tab pos="6654800" algn="l"/>
                <a:tab pos="7112000" algn="l"/>
                <a:tab pos="7569200" algn="l"/>
                <a:tab pos="8026400" algn="l"/>
                <a:tab pos="8483600" algn="l"/>
                <a:tab pos="8940800" algn="l"/>
                <a:tab pos="9398000" algn="l"/>
              </a:tabLst>
              <a:defRPr>
                <a:solidFill>
                  <a:srgbClr val="000000"/>
                </a:solidFill>
                <a:latin typeface="Arial" panose="020B0604020202020204" pitchFamily="34" charset="0"/>
                <a:cs typeface="WenQuanYi Zen Hei Sharp" charset="0"/>
              </a:defRPr>
            </a:lvl3pPr>
            <a:lvl4pPr>
              <a:tabLst>
                <a:tab pos="254000" algn="l"/>
                <a:tab pos="711200" algn="l"/>
                <a:tab pos="1168400" algn="l"/>
                <a:tab pos="1625600" algn="l"/>
                <a:tab pos="2082800" algn="l"/>
                <a:tab pos="2540000" algn="l"/>
                <a:tab pos="2997200" algn="l"/>
                <a:tab pos="3454400" algn="l"/>
                <a:tab pos="3911600" algn="l"/>
                <a:tab pos="4368800" algn="l"/>
                <a:tab pos="4826000" algn="l"/>
                <a:tab pos="5283200" algn="l"/>
                <a:tab pos="5740400" algn="l"/>
                <a:tab pos="6197600" algn="l"/>
                <a:tab pos="6654800" algn="l"/>
                <a:tab pos="7112000" algn="l"/>
                <a:tab pos="7569200" algn="l"/>
                <a:tab pos="8026400" algn="l"/>
                <a:tab pos="8483600" algn="l"/>
                <a:tab pos="8940800" algn="l"/>
                <a:tab pos="9398000" algn="l"/>
              </a:tabLst>
              <a:defRPr>
                <a:solidFill>
                  <a:srgbClr val="000000"/>
                </a:solidFill>
                <a:latin typeface="Arial" panose="020B0604020202020204" pitchFamily="34" charset="0"/>
                <a:cs typeface="WenQuanYi Zen Hei Sharp" charset="0"/>
              </a:defRPr>
            </a:lvl4pPr>
            <a:lvl5pPr>
              <a:tabLst>
                <a:tab pos="254000" algn="l"/>
                <a:tab pos="711200" algn="l"/>
                <a:tab pos="1168400" algn="l"/>
                <a:tab pos="1625600" algn="l"/>
                <a:tab pos="2082800" algn="l"/>
                <a:tab pos="2540000" algn="l"/>
                <a:tab pos="2997200" algn="l"/>
                <a:tab pos="3454400" algn="l"/>
                <a:tab pos="3911600" algn="l"/>
                <a:tab pos="4368800" algn="l"/>
                <a:tab pos="4826000" algn="l"/>
                <a:tab pos="5283200" algn="l"/>
                <a:tab pos="5740400" algn="l"/>
                <a:tab pos="6197600" algn="l"/>
                <a:tab pos="6654800" algn="l"/>
                <a:tab pos="7112000" algn="l"/>
                <a:tab pos="7569200" algn="l"/>
                <a:tab pos="8026400" algn="l"/>
                <a:tab pos="8483600" algn="l"/>
                <a:tab pos="8940800" algn="l"/>
                <a:tab pos="9398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54000" algn="l"/>
                <a:tab pos="711200" algn="l"/>
                <a:tab pos="1168400" algn="l"/>
                <a:tab pos="1625600" algn="l"/>
                <a:tab pos="2082800" algn="l"/>
                <a:tab pos="2540000" algn="l"/>
                <a:tab pos="2997200" algn="l"/>
                <a:tab pos="3454400" algn="l"/>
                <a:tab pos="3911600" algn="l"/>
                <a:tab pos="4368800" algn="l"/>
                <a:tab pos="4826000" algn="l"/>
                <a:tab pos="5283200" algn="l"/>
                <a:tab pos="5740400" algn="l"/>
                <a:tab pos="6197600" algn="l"/>
                <a:tab pos="6654800" algn="l"/>
                <a:tab pos="7112000" algn="l"/>
                <a:tab pos="7569200" algn="l"/>
                <a:tab pos="8026400" algn="l"/>
                <a:tab pos="8483600" algn="l"/>
                <a:tab pos="8940800" algn="l"/>
                <a:tab pos="9398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54000" algn="l"/>
                <a:tab pos="711200" algn="l"/>
                <a:tab pos="1168400" algn="l"/>
                <a:tab pos="1625600" algn="l"/>
                <a:tab pos="2082800" algn="l"/>
                <a:tab pos="2540000" algn="l"/>
                <a:tab pos="2997200" algn="l"/>
                <a:tab pos="3454400" algn="l"/>
                <a:tab pos="3911600" algn="l"/>
                <a:tab pos="4368800" algn="l"/>
                <a:tab pos="4826000" algn="l"/>
                <a:tab pos="5283200" algn="l"/>
                <a:tab pos="5740400" algn="l"/>
                <a:tab pos="6197600" algn="l"/>
                <a:tab pos="6654800" algn="l"/>
                <a:tab pos="7112000" algn="l"/>
                <a:tab pos="7569200" algn="l"/>
                <a:tab pos="8026400" algn="l"/>
                <a:tab pos="8483600" algn="l"/>
                <a:tab pos="8940800" algn="l"/>
                <a:tab pos="9398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54000" algn="l"/>
                <a:tab pos="711200" algn="l"/>
                <a:tab pos="1168400" algn="l"/>
                <a:tab pos="1625600" algn="l"/>
                <a:tab pos="2082800" algn="l"/>
                <a:tab pos="2540000" algn="l"/>
                <a:tab pos="2997200" algn="l"/>
                <a:tab pos="3454400" algn="l"/>
                <a:tab pos="3911600" algn="l"/>
                <a:tab pos="4368800" algn="l"/>
                <a:tab pos="4826000" algn="l"/>
                <a:tab pos="5283200" algn="l"/>
                <a:tab pos="5740400" algn="l"/>
                <a:tab pos="6197600" algn="l"/>
                <a:tab pos="6654800" algn="l"/>
                <a:tab pos="7112000" algn="l"/>
                <a:tab pos="7569200" algn="l"/>
                <a:tab pos="8026400" algn="l"/>
                <a:tab pos="8483600" algn="l"/>
                <a:tab pos="8940800" algn="l"/>
                <a:tab pos="9398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54000" algn="l"/>
                <a:tab pos="711200" algn="l"/>
                <a:tab pos="1168400" algn="l"/>
                <a:tab pos="1625600" algn="l"/>
                <a:tab pos="2082800" algn="l"/>
                <a:tab pos="2540000" algn="l"/>
                <a:tab pos="2997200" algn="l"/>
                <a:tab pos="3454400" algn="l"/>
                <a:tab pos="3911600" algn="l"/>
                <a:tab pos="4368800" algn="l"/>
                <a:tab pos="4826000" algn="l"/>
                <a:tab pos="5283200" algn="l"/>
                <a:tab pos="5740400" algn="l"/>
                <a:tab pos="6197600" algn="l"/>
                <a:tab pos="6654800" algn="l"/>
                <a:tab pos="7112000" algn="l"/>
                <a:tab pos="7569200" algn="l"/>
                <a:tab pos="8026400" algn="l"/>
                <a:tab pos="8483600" algn="l"/>
                <a:tab pos="8940800" algn="l"/>
                <a:tab pos="9398000" algn="l"/>
              </a:tabLst>
              <a:defRPr>
                <a:solidFill>
                  <a:srgbClr val="000000"/>
                </a:solidFill>
                <a:latin typeface="Arial" panose="020B0604020202020204" pitchFamily="34" charset="0"/>
                <a:cs typeface="WenQuanYi Zen Hei Sharp" charset="0"/>
              </a:defRPr>
            </a:lvl9pPr>
          </a:lstStyle>
          <a:p>
            <a:pPr hangingPunct="1">
              <a:lnSpc>
                <a:spcPct val="130000"/>
              </a:lnSpc>
              <a:spcBef>
                <a:spcPts val="900"/>
              </a:spcBef>
              <a:buClr>
                <a:srgbClr val="1F497D"/>
              </a:buClr>
              <a:buFont typeface="Arial" panose="020B0604020202020204" pitchFamily="34" charset="0"/>
              <a:buChar char="•"/>
            </a:pPr>
            <a:r>
              <a:rPr lang="en-US" altLang="en-US" sz="1400" b="1">
                <a:solidFill>
                  <a:srgbClr val="2F4F4F"/>
                </a:solidFill>
                <a:latin typeface="Trebuchet MS" panose="020B0603020202020204" pitchFamily="34" charset="0"/>
                <a:cs typeface="Geneva" charset="0"/>
              </a:rPr>
              <a:t>Organize teams around business capabilities not technology layer</a:t>
            </a:r>
          </a:p>
          <a:p>
            <a:pPr lvl="1" hangingPunct="1">
              <a:lnSpc>
                <a:spcPct val="100000"/>
              </a:lnSpc>
              <a:spcBef>
                <a:spcPts val="250"/>
              </a:spcBef>
              <a:buClr>
                <a:srgbClr val="1F497D"/>
              </a:buClr>
              <a:buFont typeface="Arial" panose="020B0604020202020204" pitchFamily="34" charset="0"/>
              <a:buChar char="–"/>
            </a:pPr>
            <a:r>
              <a:rPr lang="en-US" altLang="en-US" sz="1200" b="1">
                <a:solidFill>
                  <a:srgbClr val="2F4F4F"/>
                </a:solidFill>
                <a:latin typeface="Trebuchet MS" panose="020B0603020202020204" pitchFamily="34" charset="0"/>
                <a:cs typeface="Geneva" charset="0"/>
              </a:rPr>
              <a:t>cross functional teams by business capability are requisite </a:t>
            </a:r>
          </a:p>
          <a:p>
            <a:pPr lvl="1" hangingPunct="1">
              <a:lnSpc>
                <a:spcPct val="100000"/>
              </a:lnSpc>
              <a:spcBef>
                <a:spcPts val="250"/>
              </a:spcBef>
              <a:buClr>
                <a:srgbClr val="1F497D"/>
              </a:buClr>
              <a:buFont typeface="Arial" panose="020B0604020202020204" pitchFamily="34" charset="0"/>
              <a:buChar char="–"/>
            </a:pPr>
            <a:r>
              <a:rPr lang="en-US" altLang="en-US" sz="1200" b="1">
                <a:solidFill>
                  <a:srgbClr val="2F4F4F"/>
                </a:solidFill>
                <a:latin typeface="Trebuchet MS" panose="020B0603020202020204" pitchFamily="34" charset="0"/>
                <a:cs typeface="Geneva" charset="0"/>
              </a:rPr>
              <a:t>traditional technology layer based teams (e.g., a database applications team or a user interface team) means extensive cross-team collaboration and costly delays</a:t>
            </a:r>
          </a:p>
        </p:txBody>
      </p:sp>
      <p:sp>
        <p:nvSpPr>
          <p:cNvPr id="16387" name="Text Box 3"/>
          <p:cNvSpPr txBox="1">
            <a:spLocks noChangeArrowheads="1"/>
          </p:cNvSpPr>
          <p:nvPr/>
        </p:nvSpPr>
        <p:spPr bwMode="auto">
          <a:xfrm>
            <a:off x="420688" y="115888"/>
            <a:ext cx="9209087"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hangingPunct="1">
              <a:lnSpc>
                <a:spcPct val="100000"/>
              </a:lnSpc>
              <a:buClrTx/>
              <a:buFontTx/>
              <a:buNone/>
            </a:pPr>
            <a:r>
              <a:rPr lang="en-US" altLang="en-US" sz="2600" b="1">
                <a:solidFill>
                  <a:srgbClr val="2F4F4F"/>
                </a:solidFill>
                <a:latin typeface="Trebuchet MS" panose="020B0603020202020204" pitchFamily="34" charset="0"/>
                <a:cs typeface="Geneva" charset="0"/>
              </a:rPr>
              <a:t>Fragmentation of Business Requirement</a:t>
            </a:r>
          </a:p>
        </p:txBody>
      </p:sp>
      <p:sp>
        <p:nvSpPr>
          <p:cNvPr id="16388" name="Text Box 4"/>
          <p:cNvSpPr txBox="1">
            <a:spLocks noChangeArrowheads="1"/>
          </p:cNvSpPr>
          <p:nvPr/>
        </p:nvSpPr>
        <p:spPr bwMode="auto">
          <a:xfrm>
            <a:off x="0" y="5295900"/>
            <a:ext cx="584200" cy="300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nSpc>
                <a:spcPct val="100000"/>
              </a:lnSpc>
              <a:buClrTx/>
              <a:buFontTx/>
              <a:buNone/>
            </a:pPr>
            <a:fld id="{9CD68FC6-25B9-4D10-B506-D9F09A9D7166}" type="slidenum">
              <a:rPr lang="en-US" altLang="en-US" sz="3200">
                <a:solidFill>
                  <a:srgbClr val="1F497D"/>
                </a:solidFill>
                <a:latin typeface="News Gothic MT" charset="0"/>
                <a:cs typeface="Geneva" charset="0"/>
              </a:rPr>
              <a:pPr>
                <a:lnSpc>
                  <a:spcPct val="100000"/>
                </a:lnSpc>
                <a:buClrTx/>
                <a:buFontTx/>
                <a:buNone/>
              </a:pPr>
              <a:t>10</a:t>
            </a:fld>
            <a:endParaRPr lang="en-US" altLang="en-US" sz="3200">
              <a:solidFill>
                <a:srgbClr val="1F497D"/>
              </a:solidFill>
              <a:latin typeface="News Gothic MT" charset="0"/>
              <a:cs typeface="Geneva" charset="0"/>
            </a:endParaRPr>
          </a:p>
        </p:txBody>
      </p:sp>
      <p:sp>
        <p:nvSpPr>
          <p:cNvPr id="16389" name="Rectangle 5"/>
          <p:cNvSpPr>
            <a:spLocks noChangeArrowheads="1"/>
          </p:cNvSpPr>
          <p:nvPr/>
        </p:nvSpPr>
        <p:spPr bwMode="auto">
          <a:xfrm>
            <a:off x="5121275" y="1155700"/>
            <a:ext cx="4679950" cy="3455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8760" tIns="34200" rIns="68760" bIns="34200"/>
          <a:lstStyle>
            <a:lvl1pPr marL="341313" indent="-33972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Arial" panose="020B0604020202020204" pitchFamily="34" charset="0"/>
                <a:cs typeface="WenQuanYi Zen Hei Sharp" charset="0"/>
              </a:defRPr>
            </a:lvl1pPr>
            <a:lvl2pPr marL="741363" indent="-28257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Arial" panose="020B0604020202020204" pitchFamily="34" charset="0"/>
                <a:cs typeface="WenQuanYi Zen Hei Sharp" charset="0"/>
              </a:defRPr>
            </a:lvl2pPr>
            <a:lvl3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Arial" panose="020B0604020202020204" pitchFamily="34" charset="0"/>
                <a:cs typeface="WenQuanYi Zen Hei Sharp" charset="0"/>
              </a:defRPr>
            </a:lvl3pPr>
            <a:lvl4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Arial" panose="020B0604020202020204" pitchFamily="34" charset="0"/>
                <a:cs typeface="WenQuanYi Zen Hei Sharp" charset="0"/>
              </a:defRPr>
            </a:lvl4pPr>
            <a:lvl5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Arial" panose="020B0604020202020204" pitchFamily="34" charset="0"/>
                <a:cs typeface="WenQuanYi Zen Hei Sharp" charset="0"/>
              </a:defRPr>
            </a:lvl9pPr>
          </a:lstStyle>
          <a:p>
            <a:pPr hangingPunct="1">
              <a:lnSpc>
                <a:spcPct val="100000"/>
              </a:lnSpc>
              <a:spcBef>
                <a:spcPts val="288"/>
              </a:spcBef>
              <a:buClr>
                <a:srgbClr val="1F497D"/>
              </a:buClr>
              <a:buFont typeface="Arial" panose="020B0604020202020204" pitchFamily="34" charset="0"/>
              <a:buChar char="•"/>
            </a:pPr>
            <a:r>
              <a:rPr lang="en-US" altLang="en-US" sz="1400" b="1">
                <a:solidFill>
                  <a:srgbClr val="2F4F4F"/>
                </a:solidFill>
                <a:latin typeface="Trebuchet MS" panose="020B0603020202020204" pitchFamily="34" charset="0"/>
              </a:rPr>
              <a:t>Move beyond Continuous Integration to Continuous Delivery </a:t>
            </a:r>
          </a:p>
          <a:p>
            <a:pPr lvl="1" hangingPunct="1">
              <a:lnSpc>
                <a:spcPct val="100000"/>
              </a:lnSpc>
              <a:spcBef>
                <a:spcPts val="250"/>
              </a:spcBef>
              <a:buClr>
                <a:srgbClr val="1F497D"/>
              </a:buClr>
              <a:buFont typeface="Arial" panose="020B0604020202020204" pitchFamily="34" charset="0"/>
              <a:buChar char="–"/>
            </a:pPr>
            <a:r>
              <a:rPr lang="en-US" altLang="en-US" sz="1200">
                <a:solidFill>
                  <a:srgbClr val="2F4F4F"/>
                </a:solidFill>
                <a:latin typeface="Trebuchet MS" panose="020B0603020202020204" pitchFamily="34" charset="0"/>
              </a:rPr>
              <a:t>Maintain tight integration requirements within the microservice while easing external integration requirements</a:t>
            </a:r>
          </a:p>
          <a:p>
            <a:pPr lvl="1" hangingPunct="1">
              <a:lnSpc>
                <a:spcPct val="100000"/>
              </a:lnSpc>
              <a:spcBef>
                <a:spcPts val="250"/>
              </a:spcBef>
              <a:buClr>
                <a:srgbClr val="1F497D"/>
              </a:buClr>
              <a:buFont typeface="Arial" panose="020B0604020202020204" pitchFamily="34" charset="0"/>
              <a:buChar char="–"/>
            </a:pPr>
            <a:r>
              <a:rPr lang="en-US" altLang="en-US" sz="1200">
                <a:solidFill>
                  <a:srgbClr val="2F4F4F"/>
                </a:solidFill>
                <a:latin typeface="Trebuchet MS" panose="020B0603020202020204" pitchFamily="34" charset="0"/>
              </a:rPr>
              <a:t>Continuous Delivery means development teams build software so that the software can be released to production at any time and by anyone on the team</a:t>
            </a:r>
          </a:p>
        </p:txBody>
      </p:sp>
      <p:sp>
        <p:nvSpPr>
          <p:cNvPr id="16390" name="Rectangle 6"/>
          <p:cNvSpPr>
            <a:spLocks noChangeArrowheads="1"/>
          </p:cNvSpPr>
          <p:nvPr/>
        </p:nvSpPr>
        <p:spPr bwMode="auto">
          <a:xfrm>
            <a:off x="427038" y="971550"/>
            <a:ext cx="5202237" cy="538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8760" tIns="34200" rIns="68760" bIns="342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hangingPunct="1">
              <a:lnSpc>
                <a:spcPct val="100000"/>
              </a:lnSpc>
              <a:spcBef>
                <a:spcPts val="338"/>
              </a:spcBef>
              <a:buClrTx/>
              <a:buFontTx/>
              <a:buNone/>
            </a:pPr>
            <a:r>
              <a:rPr lang="en-US" altLang="en-US" sz="1700" b="1">
                <a:solidFill>
                  <a:srgbClr val="2F4F4F"/>
                </a:solidFill>
                <a:latin typeface="Trebuchet MS" panose="020B0603020202020204" pitchFamily="34" charset="0"/>
              </a:rPr>
              <a:t>When Adopting a Microservice Architecture</a:t>
            </a:r>
          </a:p>
        </p:txBody>
      </p:sp>
      <p:sp>
        <p:nvSpPr>
          <p:cNvPr id="16391" name="Rectangle 7"/>
          <p:cNvSpPr>
            <a:spLocks noChangeArrowheads="1"/>
          </p:cNvSpPr>
          <p:nvPr/>
        </p:nvSpPr>
        <p:spPr bwMode="auto">
          <a:xfrm>
            <a:off x="812800" y="3819525"/>
            <a:ext cx="3136900" cy="774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r">
              <a:lnSpc>
                <a:spcPct val="100000"/>
              </a:lnSpc>
              <a:buClrTx/>
              <a:buFontTx/>
              <a:buNone/>
            </a:pPr>
            <a:r>
              <a:rPr lang="en-US" altLang="en-US" sz="1500" b="1" i="1">
                <a:solidFill>
                  <a:srgbClr val="2F4F4F"/>
                </a:solidFill>
                <a:latin typeface="Calibri" panose="020F0502020204030204" pitchFamily="34" charset="0"/>
                <a:ea typeface="SimSun" panose="02010600030101010101" pitchFamily="2" charset="-122"/>
              </a:rPr>
              <a:t>Example of a Basic Automated Build Pipeline that Supports Continuous Integration</a:t>
            </a:r>
          </a:p>
        </p:txBody>
      </p:sp>
      <p:pic>
        <p:nvPicPr>
          <p:cNvPr id="1639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6838" y="3559175"/>
            <a:ext cx="4913312" cy="12938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93" name="WordArt 9"/>
          <p:cNvSpPr>
            <a:spLocks noChangeArrowheads="1" noChangeShapeType="1" noTextEdit="1"/>
          </p:cNvSpPr>
          <p:nvPr/>
        </p:nvSpPr>
        <p:spPr bwMode="auto">
          <a:xfrm>
            <a:off x="8643938" y="5332413"/>
            <a:ext cx="1244600" cy="252412"/>
          </a:xfrm>
          <a:prstGeom prst="rect">
            <a:avLst/>
          </a:prstGeom>
        </p:spPr>
        <p:txBody>
          <a:bodyPr wrap="none" fromWordArt="1">
            <a:prstTxWarp prst="textCurveUp">
              <a:avLst>
                <a:gd name="adj" fmla="val 23222"/>
              </a:avLst>
            </a:prstTxWarp>
          </a:bodyPr>
          <a:lstStyle/>
          <a:p>
            <a:pPr algn="ctr"/>
            <a:r>
              <a:rPr lang="en-US" sz="1990">
                <a:ln w="9360" cap="flat">
                  <a:solidFill>
                    <a:srgbClr val="000000"/>
                  </a:solidFill>
                  <a:miter lim="800000"/>
                  <a:headEnd/>
                  <a:tailEnd/>
                </a:ln>
                <a:blipFill dpi="0" rotWithShape="0">
                  <a:blip r:embed="rId4"/>
                  <a:srcRect/>
                  <a:tile tx="0" ty="0" sx="100000" sy="100000" flip="none" algn="tl"/>
                </a:blipFill>
                <a:effectLst>
                  <a:outerShdw dist="152735" dir="2700000" algn="ctr" rotWithShape="0">
                    <a:srgbClr val="868686"/>
                  </a:outerShdw>
                </a:effectLst>
                <a:latin typeface="Arial Black" panose="020B0A04020102020204" pitchFamily="34" charset="0"/>
              </a:rPr>
              <a:t>Umesh Worlikar</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xfrm>
            <a:off x="758825" y="234950"/>
            <a:ext cx="8736013" cy="365125"/>
          </a:xfrm>
          <a:ln/>
        </p:spPr>
        <p:txBody>
          <a:bodyPr lIns="91440" tIns="45720" rIns="91440" bIns="45720" anchor="b"/>
          <a:lstStyle/>
          <a:p>
            <a:pPr algn="l" hangingPunct="1">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2600" b="1">
                <a:solidFill>
                  <a:srgbClr val="2F4F4F"/>
                </a:solidFill>
                <a:latin typeface="Trebuchet MS" panose="020B0603020202020204" pitchFamily="34" charset="0"/>
                <a:cs typeface="Geneva" charset="0"/>
              </a:rPr>
              <a:t>Microservices Challenges</a:t>
            </a:r>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0863" y="1389063"/>
            <a:ext cx="5599112" cy="29400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4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50" y="1316038"/>
            <a:ext cx="3141663" cy="31416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412" name="AutoShape 4"/>
          <p:cNvSpPr>
            <a:spLocks noChangeArrowheads="1"/>
          </p:cNvSpPr>
          <p:nvPr/>
        </p:nvSpPr>
        <p:spPr bwMode="auto">
          <a:xfrm>
            <a:off x="3436938" y="2573338"/>
            <a:ext cx="874712" cy="523875"/>
          </a:xfrm>
          <a:custGeom>
            <a:avLst/>
            <a:gdLst>
              <a:gd name="G0" fmla="min 2431 1458"/>
              <a:gd name="G1" fmla="*/ 34464 2431 1"/>
              <a:gd name="G2" fmla="*/ G1 1 G0"/>
              <a:gd name="G3" fmla="+- 0 0 50000"/>
              <a:gd name="G4" fmla="+- 34464 0 50000"/>
              <a:gd name="G5" fmla="?: G4 50000 34464"/>
              <a:gd name="G6" fmla="?: G3 0 G4"/>
              <a:gd name="G7" fmla="+- 0 0 50000"/>
              <a:gd name="G8" fmla="+- G2 0 50000"/>
              <a:gd name="G9" fmla="?: G8 50000 G2"/>
              <a:gd name="G10" fmla="?: G7 0 G8"/>
              <a:gd name="G11" fmla="*/ G0 G10 1"/>
              <a:gd name="G12" fmla="*/ G11 1 34464"/>
              <a:gd name="G13" fmla="+- 2431 0 G12"/>
              <a:gd name="G14" fmla="*/ 1458 G6 1"/>
              <a:gd name="G15" fmla="*/ G14 1 3392"/>
              <a:gd name="G16" fmla="*/ 1458 1 2"/>
              <a:gd name="G17" fmla="+- G16 0 G15"/>
              <a:gd name="G18" fmla="+- G16 G15 0"/>
              <a:gd name="G19" fmla="+- G18 0 0"/>
              <a:gd name="G20" fmla="*/ 1458 1 2"/>
              <a:gd name="G21" fmla="*/ G17 G12 1"/>
              <a:gd name="G22" fmla="*/ G21 1 G20"/>
              <a:gd name="G23" fmla="+- G13 G22 0"/>
              <a:gd name="G24" fmla="+- G23 0 0"/>
              <a:gd name="G25" fmla="+- 1458 0 0"/>
              <a:gd name="G26" fmla="+- 2431 0 0"/>
            </a:gdLst>
            <a:ahLst/>
            <a:cxnLst>
              <a:cxn ang="0">
                <a:pos x="r" y="vc"/>
              </a:cxn>
              <a:cxn ang="5400000">
                <a:pos x="hc" y="b"/>
              </a:cxn>
              <a:cxn ang="10800000">
                <a:pos x="l" y="vc"/>
              </a:cxn>
              <a:cxn ang="16200000">
                <a:pos x="hc" y="t"/>
              </a:cxn>
            </a:cxnLst>
            <a:rect l="0" t="0" r="0" b="0"/>
            <a:pathLst>
              <a:path>
                <a:moveTo>
                  <a:pt x="0" y="7407"/>
                </a:moveTo>
                <a:lnTo>
                  <a:pt x="2115" y="7407"/>
                </a:lnTo>
                <a:lnTo>
                  <a:pt x="2115" y="0"/>
                </a:lnTo>
                <a:lnTo>
                  <a:pt x="2431" y="729"/>
                </a:lnTo>
                <a:lnTo>
                  <a:pt x="2115" y="1458"/>
                </a:lnTo>
                <a:lnTo>
                  <a:pt x="2115" y="-5949"/>
                </a:lnTo>
                <a:lnTo>
                  <a:pt x="0" y="-5949"/>
                </a:lnTo>
                <a:close/>
              </a:path>
            </a:pathLst>
          </a:custGeom>
          <a:solidFill>
            <a:srgbClr val="FF0000"/>
          </a:solidFill>
          <a:ln>
            <a:noFill/>
          </a:ln>
          <a:effectLst>
            <a:outerShdw dist="42840" dir="5400000" algn="ctr" rotWithShape="0">
              <a:srgbClr val="000000">
                <a:alpha val="40033"/>
              </a:srgbClr>
            </a:outerShdw>
          </a:effectLst>
          <a:extLst>
            <a:ext uri="{91240B29-F687-4F45-9708-019B960494DF}">
              <a14:hiddenLine xmlns:a14="http://schemas.microsoft.com/office/drawing/2010/main" w="9360" cap="flat">
                <a:solidFill>
                  <a:srgbClr val="3465A4"/>
                </a:solidFill>
                <a:round/>
                <a:headEnd/>
                <a:tailEnd/>
              </a14:hiddenLine>
            </a:ext>
          </a:extLst>
        </p:spPr>
        <p:txBody>
          <a:bodyPr wrap="none" anchor="ctr"/>
          <a:lstStyle/>
          <a:p>
            <a:endParaRPr lang="en-US"/>
          </a:p>
        </p:txBody>
      </p:sp>
      <p:sp>
        <p:nvSpPr>
          <p:cNvPr id="17413" name="Rectangle 5"/>
          <p:cNvSpPr>
            <a:spLocks noChangeArrowheads="1"/>
          </p:cNvSpPr>
          <p:nvPr/>
        </p:nvSpPr>
        <p:spPr bwMode="auto">
          <a:xfrm>
            <a:off x="2743200" y="4481513"/>
            <a:ext cx="469582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hangingPunct="1">
              <a:lnSpc>
                <a:spcPct val="100000"/>
              </a:lnSpc>
            </a:pPr>
            <a:r>
              <a:rPr lang="en-US" altLang="en-US" b="1">
                <a:solidFill>
                  <a:srgbClr val="2F4F4F"/>
                </a:solidFill>
              </a:rPr>
              <a:t>Can lead to chaos if not designed right …</a:t>
            </a:r>
          </a:p>
        </p:txBody>
      </p:sp>
      <p:sp>
        <p:nvSpPr>
          <p:cNvPr id="17414" name="WordArt 6"/>
          <p:cNvSpPr>
            <a:spLocks noChangeArrowheads="1" noChangeShapeType="1" noTextEdit="1"/>
          </p:cNvSpPr>
          <p:nvPr/>
        </p:nvSpPr>
        <p:spPr bwMode="auto">
          <a:xfrm>
            <a:off x="8482013" y="5214938"/>
            <a:ext cx="1244600" cy="252412"/>
          </a:xfrm>
          <a:prstGeom prst="rect">
            <a:avLst/>
          </a:prstGeom>
        </p:spPr>
        <p:txBody>
          <a:bodyPr wrap="none" fromWordArt="1">
            <a:prstTxWarp prst="textCurveUp">
              <a:avLst>
                <a:gd name="adj" fmla="val 23222"/>
              </a:avLst>
            </a:prstTxWarp>
          </a:bodyPr>
          <a:lstStyle/>
          <a:p>
            <a:pPr algn="ctr"/>
            <a:r>
              <a:rPr lang="en-US" sz="1990">
                <a:ln w="9360" cap="flat">
                  <a:solidFill>
                    <a:srgbClr val="000000"/>
                  </a:solidFill>
                  <a:miter lim="800000"/>
                  <a:headEnd/>
                  <a:tailEnd/>
                </a:ln>
                <a:blipFill dpi="0" rotWithShape="0">
                  <a:blip r:embed="rId5"/>
                  <a:srcRect/>
                  <a:tile tx="0" ty="0" sx="100000" sy="100000" flip="none" algn="tl"/>
                </a:blipFill>
                <a:effectLst>
                  <a:outerShdw dist="152735" dir="2700000" algn="ctr" rotWithShape="0">
                    <a:srgbClr val="868686"/>
                  </a:outerShdw>
                </a:effectLst>
                <a:latin typeface="Arial Black" panose="020B0A04020102020204" pitchFamily="34" charset="0"/>
              </a:rPr>
              <a:t>Umesh Worlikar</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3" name="Text Box 1"/>
          <p:cNvSpPr txBox="1">
            <a:spLocks noChangeArrowheads="1"/>
          </p:cNvSpPr>
          <p:nvPr/>
        </p:nvSpPr>
        <p:spPr bwMode="auto">
          <a:xfrm>
            <a:off x="457200" y="182563"/>
            <a:ext cx="92090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hangingPunct="1">
              <a:lnSpc>
                <a:spcPct val="100000"/>
              </a:lnSpc>
              <a:buClrTx/>
              <a:buFontTx/>
              <a:buNone/>
            </a:pPr>
            <a:r>
              <a:rPr lang="en-US" altLang="en-US" sz="2200" b="1">
                <a:solidFill>
                  <a:srgbClr val="2F4F4F"/>
                </a:solidFill>
                <a:latin typeface="Trebuchet MS" panose="020B0603020202020204" pitchFamily="34" charset="0"/>
                <a:cs typeface="Geneva" charset="0"/>
              </a:rPr>
              <a:t>Deployment Pattern</a:t>
            </a:r>
          </a:p>
        </p:txBody>
      </p:sp>
      <p:sp>
        <p:nvSpPr>
          <p:cNvPr id="18434" name="Text Box 2"/>
          <p:cNvSpPr txBox="1">
            <a:spLocks noChangeArrowheads="1"/>
          </p:cNvSpPr>
          <p:nvPr/>
        </p:nvSpPr>
        <p:spPr bwMode="auto">
          <a:xfrm>
            <a:off x="668338" y="895350"/>
            <a:ext cx="6921500" cy="3971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2640" rIns="90000" bIns="45000"/>
          <a:lstStyle>
            <a:lvl1pPr marL="214313" indent="-214313">
              <a:tabLst>
                <a:tab pos="214313" algn="l"/>
                <a:tab pos="671513"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rgbClr val="000000"/>
                </a:solidFill>
                <a:latin typeface="Arial" panose="020B0604020202020204" pitchFamily="34" charset="0"/>
                <a:cs typeface="WenQuanYi Zen Hei Sharp" charset="0"/>
              </a:defRPr>
            </a:lvl1pPr>
            <a:lvl2pPr>
              <a:tabLst>
                <a:tab pos="214313" algn="l"/>
                <a:tab pos="671513"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rgbClr val="000000"/>
                </a:solidFill>
                <a:latin typeface="Arial" panose="020B0604020202020204" pitchFamily="34" charset="0"/>
                <a:cs typeface="WenQuanYi Zen Hei Sharp" charset="0"/>
              </a:defRPr>
            </a:lvl2pPr>
            <a:lvl3pPr>
              <a:tabLst>
                <a:tab pos="214313" algn="l"/>
                <a:tab pos="671513"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rgbClr val="000000"/>
                </a:solidFill>
                <a:latin typeface="Arial" panose="020B0604020202020204" pitchFamily="34" charset="0"/>
                <a:cs typeface="WenQuanYi Zen Hei Sharp" charset="0"/>
              </a:defRPr>
            </a:lvl3pPr>
            <a:lvl4pPr>
              <a:tabLst>
                <a:tab pos="214313" algn="l"/>
                <a:tab pos="671513"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rgbClr val="000000"/>
                </a:solidFill>
                <a:latin typeface="Arial" panose="020B0604020202020204" pitchFamily="34" charset="0"/>
                <a:cs typeface="WenQuanYi Zen Hei Sharp" charset="0"/>
              </a:defRPr>
            </a:lvl4pPr>
            <a:lvl5pPr>
              <a:tabLst>
                <a:tab pos="214313" algn="l"/>
                <a:tab pos="671513"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14313" algn="l"/>
                <a:tab pos="671513"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14313" algn="l"/>
                <a:tab pos="671513"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14313" algn="l"/>
                <a:tab pos="671513"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14313" algn="l"/>
                <a:tab pos="671513"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rgbClr val="000000"/>
                </a:solidFill>
                <a:latin typeface="Arial" panose="020B0604020202020204" pitchFamily="34" charset="0"/>
                <a:cs typeface="WenQuanYi Zen Hei Sharp" charset="0"/>
              </a:defRPr>
            </a:lvl9pPr>
          </a:lstStyle>
          <a:p>
            <a:pPr>
              <a:spcBef>
                <a:spcPts val="1200"/>
              </a:spcBef>
              <a:spcAft>
                <a:spcPts val="1000"/>
              </a:spcAft>
              <a:buSzPct val="45000"/>
              <a:buFont typeface="Wingdings" panose="05000000000000000000" pitchFamily="2" charset="2"/>
              <a:buChar char=""/>
            </a:pPr>
            <a:r>
              <a:rPr lang="en-US" altLang="en-US" sz="2000" b="1">
                <a:solidFill>
                  <a:srgbClr val="2F4F4F"/>
                </a:solidFill>
              </a:rPr>
              <a:t>Multiple Service Instances per Host</a:t>
            </a:r>
            <a:r>
              <a:rPr lang="en-US" altLang="en-US" sz="2000">
                <a:solidFill>
                  <a:srgbClr val="2F4F4F"/>
                </a:solidFill>
              </a:rPr>
              <a:t> </a:t>
            </a:r>
            <a:br>
              <a:rPr lang="en-US" altLang="en-US" sz="2000">
                <a:solidFill>
                  <a:srgbClr val="2F4F4F"/>
                </a:solidFill>
              </a:rPr>
            </a:br>
            <a:r>
              <a:rPr lang="en-US" altLang="en-US" sz="2000">
                <a:solidFill>
                  <a:srgbClr val="2F4F4F"/>
                </a:solidFill>
              </a:rPr>
              <a:t>- </a:t>
            </a:r>
            <a:r>
              <a:rPr lang="en-US" altLang="en-US" sz="1400">
                <a:solidFill>
                  <a:srgbClr val="2F4F4F"/>
                </a:solidFill>
              </a:rPr>
              <a:t>Deploy multiple service instances on a host</a:t>
            </a:r>
            <a:br>
              <a:rPr lang="en-US" altLang="en-US" sz="1400">
                <a:solidFill>
                  <a:srgbClr val="2F4F4F"/>
                </a:solidFill>
              </a:rPr>
            </a:br>
            <a:endParaRPr lang="en-US" altLang="en-US" sz="1400">
              <a:solidFill>
                <a:srgbClr val="2F4F4F"/>
              </a:solidFill>
            </a:endParaRPr>
          </a:p>
          <a:p>
            <a:pPr>
              <a:spcBef>
                <a:spcPts val="1200"/>
              </a:spcBef>
              <a:spcAft>
                <a:spcPts val="1000"/>
              </a:spcAft>
              <a:buSzPct val="45000"/>
              <a:buFont typeface="Wingdings" panose="05000000000000000000" pitchFamily="2" charset="2"/>
              <a:buChar char=""/>
            </a:pPr>
            <a:r>
              <a:rPr lang="en-US" altLang="en-US" sz="2000" b="1">
                <a:solidFill>
                  <a:srgbClr val="2F4F4F"/>
                </a:solidFill>
              </a:rPr>
              <a:t>Service Instance per Host / VM</a:t>
            </a:r>
            <a:br>
              <a:rPr lang="en-US" altLang="en-US" sz="2000" b="1">
                <a:solidFill>
                  <a:srgbClr val="2F4F4F"/>
                </a:solidFill>
              </a:rPr>
            </a:br>
            <a:r>
              <a:rPr lang="en-US" altLang="en-US" sz="1400">
                <a:solidFill>
                  <a:srgbClr val="2F4F4F"/>
                </a:solidFill>
              </a:rPr>
              <a:t>- Deploy a single service instance on each host</a:t>
            </a:r>
            <a:br>
              <a:rPr lang="en-US" altLang="en-US" sz="1400">
                <a:solidFill>
                  <a:srgbClr val="2F4F4F"/>
                </a:solidFill>
              </a:rPr>
            </a:br>
            <a:r>
              <a:rPr lang="en-US" altLang="en-US" sz="1300">
                <a:solidFill>
                  <a:srgbClr val="2F4F4F"/>
                </a:solidFill>
              </a:rPr>
              <a:t>- A specialization of the Service Instance per Host pattern where the host is a VM</a:t>
            </a:r>
            <a:br>
              <a:rPr lang="en-US" altLang="en-US" sz="1300">
                <a:solidFill>
                  <a:srgbClr val="2F4F4F"/>
                </a:solidFill>
              </a:rPr>
            </a:br>
            <a:endParaRPr lang="en-US" altLang="en-US" sz="1300">
              <a:solidFill>
                <a:srgbClr val="2F4F4F"/>
              </a:solidFill>
            </a:endParaRPr>
          </a:p>
          <a:p>
            <a:pPr>
              <a:spcBef>
                <a:spcPts val="1200"/>
              </a:spcBef>
              <a:spcAft>
                <a:spcPts val="1000"/>
              </a:spcAft>
              <a:buSzPct val="45000"/>
              <a:buFont typeface="Wingdings" panose="05000000000000000000" pitchFamily="2" charset="2"/>
              <a:buChar char=""/>
            </a:pPr>
            <a:r>
              <a:rPr lang="en-US" altLang="en-US" sz="2000" b="1">
                <a:solidFill>
                  <a:srgbClr val="2F4F4F"/>
                </a:solidFill>
              </a:rPr>
              <a:t>Service Instance per Container </a:t>
            </a:r>
            <a:br>
              <a:rPr lang="en-US" altLang="en-US" sz="2000" b="1">
                <a:solidFill>
                  <a:srgbClr val="2F4F4F"/>
                </a:solidFill>
              </a:rPr>
            </a:br>
            <a:r>
              <a:rPr lang="en-US" altLang="en-US" sz="1200">
                <a:solidFill>
                  <a:srgbClr val="2F4F4F"/>
                </a:solidFill>
              </a:rPr>
              <a:t>- A specialization of the Service Instance per Host pattern where the host is a container</a:t>
            </a:r>
            <a:br>
              <a:rPr lang="en-US" altLang="en-US" sz="1200">
                <a:solidFill>
                  <a:srgbClr val="2F4F4F"/>
                </a:solidFill>
              </a:rPr>
            </a:br>
            <a:endParaRPr lang="en-US" altLang="en-US" sz="1200">
              <a:solidFill>
                <a:srgbClr val="2F4F4F"/>
              </a:solidFill>
            </a:endParaRPr>
          </a:p>
          <a:p>
            <a:pPr>
              <a:spcBef>
                <a:spcPts val="1200"/>
              </a:spcBef>
              <a:spcAft>
                <a:spcPts val="1000"/>
              </a:spcAft>
              <a:buSzPct val="45000"/>
              <a:buFont typeface="Wingdings" panose="05000000000000000000" pitchFamily="2" charset="2"/>
              <a:buChar char=""/>
            </a:pPr>
            <a:r>
              <a:rPr lang="en-US" altLang="en-US" sz="2000" b="1">
                <a:solidFill>
                  <a:srgbClr val="2F4F4F"/>
                </a:solidFill>
              </a:rPr>
              <a:t>Server-less Deployment</a:t>
            </a:r>
            <a:br>
              <a:rPr lang="en-US" altLang="en-US" sz="2000" b="1">
                <a:solidFill>
                  <a:srgbClr val="2F4F4F"/>
                </a:solidFill>
              </a:rPr>
            </a:br>
            <a:r>
              <a:rPr lang="en-US" altLang="en-US" sz="2000">
                <a:solidFill>
                  <a:srgbClr val="2F4F4F"/>
                </a:solidFill>
              </a:rPr>
              <a:t>-</a:t>
            </a:r>
            <a:r>
              <a:rPr lang="en-US" altLang="en-US" sz="1100">
                <a:solidFill>
                  <a:srgbClr val="2F4F4F"/>
                </a:solidFill>
              </a:rPr>
              <a:t>AWS Lambda is an example of server-less deployment technology. It supports Java, Node.js, and Python services</a:t>
            </a:r>
          </a:p>
          <a:p>
            <a:pPr>
              <a:spcBef>
                <a:spcPts val="1200"/>
              </a:spcBef>
              <a:spcAft>
                <a:spcPts val="1000"/>
              </a:spcAft>
              <a:buClrTx/>
              <a:buFontTx/>
              <a:buNone/>
            </a:pPr>
            <a:endParaRPr lang="en-US" altLang="en-US" sz="1100">
              <a:solidFill>
                <a:srgbClr val="2F4F4F"/>
              </a:solidFill>
            </a:endParaRPr>
          </a:p>
        </p:txBody>
      </p:sp>
      <p:sp>
        <p:nvSpPr>
          <p:cNvPr id="18435" name="WordArt 3"/>
          <p:cNvSpPr>
            <a:spLocks noChangeArrowheads="1" noChangeShapeType="1" noTextEdit="1"/>
          </p:cNvSpPr>
          <p:nvPr/>
        </p:nvSpPr>
        <p:spPr bwMode="auto">
          <a:xfrm>
            <a:off x="8643938" y="5332413"/>
            <a:ext cx="1244600" cy="252412"/>
          </a:xfrm>
          <a:prstGeom prst="rect">
            <a:avLst/>
          </a:prstGeom>
        </p:spPr>
        <p:txBody>
          <a:bodyPr wrap="none" fromWordArt="1">
            <a:prstTxWarp prst="textCurveUp">
              <a:avLst>
                <a:gd name="adj" fmla="val 23222"/>
              </a:avLst>
            </a:prstTxWarp>
          </a:bodyPr>
          <a:lstStyle/>
          <a:p>
            <a:pPr algn="ctr"/>
            <a:r>
              <a:rPr lang="en-US" sz="1990">
                <a:ln w="9360" cap="flat">
                  <a:solidFill>
                    <a:srgbClr val="000000"/>
                  </a:solidFill>
                  <a:miter lim="800000"/>
                  <a:headEnd/>
                  <a:tailEnd/>
                </a:ln>
                <a:blipFill dpi="0" rotWithShape="0">
                  <a:blip r:embed="rId3"/>
                  <a:srcRect/>
                  <a:tile tx="0" ty="0" sx="100000" sy="100000" flip="none" algn="tl"/>
                </a:blipFill>
                <a:effectLst>
                  <a:outerShdw dist="152735" dir="2700000" algn="ctr" rotWithShape="0">
                    <a:srgbClr val="868686"/>
                  </a:outerShdw>
                </a:effectLst>
                <a:latin typeface="Arial Black" panose="020B0A04020102020204" pitchFamily="34" charset="0"/>
              </a:rPr>
              <a:t>Umesh Worlikar</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7" name="Text Box 1"/>
          <p:cNvSpPr txBox="1">
            <a:spLocks noChangeArrowheads="1"/>
          </p:cNvSpPr>
          <p:nvPr/>
        </p:nvSpPr>
        <p:spPr bwMode="auto">
          <a:xfrm>
            <a:off x="457200" y="182563"/>
            <a:ext cx="92090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hangingPunct="1">
              <a:lnSpc>
                <a:spcPct val="100000"/>
              </a:lnSpc>
              <a:buClrTx/>
              <a:buFontTx/>
              <a:buNone/>
            </a:pPr>
            <a:r>
              <a:rPr lang="en-US" altLang="en-US" sz="1600" b="1">
                <a:solidFill>
                  <a:srgbClr val="2F4F4F"/>
                </a:solidFill>
                <a:latin typeface="Trebuchet MS" panose="020B0603020202020204" pitchFamily="34" charset="0"/>
                <a:cs typeface="Geneva" charset="0"/>
              </a:rPr>
              <a:t>Multiple Service Instances per Host (VM / PHYSICAL)</a:t>
            </a:r>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0700" y="731838"/>
            <a:ext cx="5634038" cy="42370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9459" name="Text Box 3"/>
          <p:cNvSpPr txBox="1">
            <a:spLocks noChangeArrowheads="1"/>
          </p:cNvSpPr>
          <p:nvPr/>
        </p:nvSpPr>
        <p:spPr bwMode="auto">
          <a:xfrm>
            <a:off x="538163" y="1008063"/>
            <a:ext cx="5222875" cy="2740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084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buClrTx/>
              <a:buFontTx/>
              <a:buNone/>
            </a:pPr>
            <a:r>
              <a:rPr lang="en-US" altLang="en-US"/>
              <a:t> </a:t>
            </a:r>
            <a:r>
              <a:rPr lang="en-US" altLang="en-US" b="1">
                <a:solidFill>
                  <a:srgbClr val="2F4F4F"/>
                </a:solidFill>
              </a:rPr>
              <a:t>In this pattern, software developers’ provision single or multiple physical or virtual hosts and run several service instances on each one. This pattern has few variants, including a variant for each service instance to be a process or run several service instances in the same process.</a:t>
            </a:r>
          </a:p>
        </p:txBody>
      </p:sp>
      <p:sp>
        <p:nvSpPr>
          <p:cNvPr id="19460" name="WordArt 4"/>
          <p:cNvSpPr>
            <a:spLocks noChangeArrowheads="1" noChangeShapeType="1" noTextEdit="1"/>
          </p:cNvSpPr>
          <p:nvPr/>
        </p:nvSpPr>
        <p:spPr bwMode="auto">
          <a:xfrm>
            <a:off x="8643938" y="5332413"/>
            <a:ext cx="1244600" cy="252412"/>
          </a:xfrm>
          <a:prstGeom prst="rect">
            <a:avLst/>
          </a:prstGeom>
        </p:spPr>
        <p:txBody>
          <a:bodyPr wrap="none" fromWordArt="1">
            <a:prstTxWarp prst="textCurveUp">
              <a:avLst>
                <a:gd name="adj" fmla="val 23222"/>
              </a:avLst>
            </a:prstTxWarp>
          </a:bodyPr>
          <a:lstStyle/>
          <a:p>
            <a:pPr algn="ctr"/>
            <a:r>
              <a:rPr lang="en-US" sz="1990">
                <a:ln w="9360" cap="flat">
                  <a:solidFill>
                    <a:srgbClr val="000000"/>
                  </a:solidFill>
                  <a:miter lim="800000"/>
                  <a:headEnd/>
                  <a:tailEnd/>
                </a:ln>
                <a:blipFill dpi="0" rotWithShape="0">
                  <a:blip r:embed="rId4"/>
                  <a:srcRect/>
                  <a:tile tx="0" ty="0" sx="100000" sy="100000" flip="none" algn="tl"/>
                </a:blipFill>
                <a:effectLst>
                  <a:outerShdw dist="152735" dir="2700000" algn="ctr" rotWithShape="0">
                    <a:srgbClr val="868686"/>
                  </a:outerShdw>
                </a:effectLst>
                <a:latin typeface="Arial Black" panose="020B0A04020102020204" pitchFamily="34" charset="0"/>
              </a:rPr>
              <a:t>Umesh Worlikar</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1" name="Text Box 1"/>
          <p:cNvSpPr txBox="1">
            <a:spLocks noChangeArrowheads="1"/>
          </p:cNvSpPr>
          <p:nvPr/>
        </p:nvSpPr>
        <p:spPr bwMode="auto">
          <a:xfrm>
            <a:off x="457200" y="182563"/>
            <a:ext cx="92090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hangingPunct="1">
              <a:lnSpc>
                <a:spcPct val="100000"/>
              </a:lnSpc>
              <a:buClrTx/>
              <a:buFontTx/>
              <a:buNone/>
            </a:pPr>
            <a:r>
              <a:rPr lang="en-US" altLang="en-US" sz="1600" b="1">
                <a:solidFill>
                  <a:srgbClr val="2F4F4F"/>
                </a:solidFill>
                <a:latin typeface="Trebuchet MS" panose="020B0603020202020204" pitchFamily="34" charset="0"/>
                <a:cs typeface="Geneva" charset="0"/>
              </a:rPr>
              <a:t>Service Instance per Host / VM </a:t>
            </a: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5275" y="741363"/>
            <a:ext cx="6858000" cy="40878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483" name="Text Box 3"/>
          <p:cNvSpPr txBox="1">
            <a:spLocks noChangeArrowheads="1"/>
          </p:cNvSpPr>
          <p:nvPr/>
        </p:nvSpPr>
        <p:spPr bwMode="auto">
          <a:xfrm>
            <a:off x="365125" y="822325"/>
            <a:ext cx="6400800" cy="429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084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buClrTx/>
              <a:buFontTx/>
              <a:buNone/>
            </a:pPr>
            <a:r>
              <a:rPr lang="en-US" altLang="en-US" b="1">
                <a:solidFill>
                  <a:srgbClr val="2F4F4F"/>
                </a:solidFill>
              </a:rPr>
              <a:t>This allows you to run each instance separately on its host. </a:t>
            </a:r>
            <a:br>
              <a:rPr lang="en-US" altLang="en-US" b="1">
                <a:solidFill>
                  <a:srgbClr val="2F4F4F"/>
                </a:solidFill>
              </a:rPr>
            </a:br>
            <a:r>
              <a:rPr lang="en-US" altLang="en-US" b="1">
                <a:solidFill>
                  <a:srgbClr val="2F4F4F"/>
                </a:solidFill>
              </a:rPr>
              <a:t>This has two specializations: Service Instance per Virtual Machine and Service Instance per Container.</a:t>
            </a:r>
            <a:br>
              <a:rPr lang="en-US" altLang="en-US" b="1">
                <a:solidFill>
                  <a:srgbClr val="2F4F4F"/>
                </a:solidFill>
              </a:rPr>
            </a:br>
            <a:r>
              <a:rPr lang="en-US" altLang="en-US" b="1">
                <a:solidFill>
                  <a:srgbClr val="2F4F4F"/>
                </a:solidFill>
              </a:rPr>
              <a:t/>
            </a:r>
            <a:br>
              <a:rPr lang="en-US" altLang="en-US" b="1">
                <a:solidFill>
                  <a:srgbClr val="2F4F4F"/>
                </a:solidFill>
              </a:rPr>
            </a:br>
            <a:r>
              <a:rPr lang="en-US" altLang="en-US" b="1">
                <a:solidFill>
                  <a:srgbClr val="2F4F4F"/>
                </a:solidFill>
              </a:rPr>
              <a:t/>
            </a:r>
            <a:br>
              <a:rPr lang="en-US" altLang="en-US" b="1">
                <a:solidFill>
                  <a:srgbClr val="2F4F4F"/>
                </a:solidFill>
              </a:rPr>
            </a:br>
            <a:r>
              <a:rPr lang="en-US" altLang="en-US" b="1">
                <a:solidFill>
                  <a:srgbClr val="2F4F4F"/>
                </a:solidFill>
              </a:rPr>
              <a:t/>
            </a:r>
            <a:br>
              <a:rPr lang="en-US" altLang="en-US" b="1">
                <a:solidFill>
                  <a:srgbClr val="2F4F4F"/>
                </a:solidFill>
              </a:rPr>
            </a:br>
            <a:r>
              <a:rPr lang="en-US" altLang="en-US" b="1">
                <a:solidFill>
                  <a:srgbClr val="2F4F4F"/>
                </a:solidFill>
              </a:rPr>
              <a:t/>
            </a:r>
            <a:br>
              <a:rPr lang="en-US" altLang="en-US" b="1">
                <a:solidFill>
                  <a:srgbClr val="2F4F4F"/>
                </a:solidFill>
              </a:rPr>
            </a:br>
            <a:r>
              <a:rPr lang="en-US" altLang="en-US" b="1">
                <a:solidFill>
                  <a:srgbClr val="2F4F4F"/>
                </a:solidFill>
              </a:rPr>
              <a:t/>
            </a:r>
            <a:br>
              <a:rPr lang="en-US" altLang="en-US" b="1">
                <a:solidFill>
                  <a:srgbClr val="2F4F4F"/>
                </a:solidFill>
              </a:rPr>
            </a:br>
            <a:r>
              <a:rPr lang="en-US" altLang="en-US" b="1">
                <a:solidFill>
                  <a:srgbClr val="2F4F4F"/>
                </a:solidFill>
              </a:rPr>
              <a:t/>
            </a:r>
            <a:br>
              <a:rPr lang="en-US" altLang="en-US" b="1">
                <a:solidFill>
                  <a:srgbClr val="2F4F4F"/>
                </a:solidFill>
              </a:rPr>
            </a:br>
            <a:r>
              <a:rPr lang="en-US" altLang="en-US" b="1">
                <a:solidFill>
                  <a:srgbClr val="2F4F4F"/>
                </a:solidFill>
              </a:rPr>
              <a:t>Service Instance per Virtual Machine Pattern allows you to package each service as a virtual machine (VM) images like Amazon EC2 AMI. Each instance is a VM that is run using that VM image. One of the popular apps using this pattern is Netflix for its video streaming service.</a:t>
            </a:r>
          </a:p>
        </p:txBody>
      </p:sp>
      <p:sp>
        <p:nvSpPr>
          <p:cNvPr id="20484" name="WordArt 4"/>
          <p:cNvSpPr>
            <a:spLocks noChangeArrowheads="1" noChangeShapeType="1" noTextEdit="1"/>
          </p:cNvSpPr>
          <p:nvPr/>
        </p:nvSpPr>
        <p:spPr bwMode="auto">
          <a:xfrm>
            <a:off x="8643938" y="5332413"/>
            <a:ext cx="1244600" cy="252412"/>
          </a:xfrm>
          <a:prstGeom prst="rect">
            <a:avLst/>
          </a:prstGeom>
        </p:spPr>
        <p:txBody>
          <a:bodyPr wrap="none" fromWordArt="1">
            <a:prstTxWarp prst="textCurveUp">
              <a:avLst>
                <a:gd name="adj" fmla="val 23222"/>
              </a:avLst>
            </a:prstTxWarp>
          </a:bodyPr>
          <a:lstStyle/>
          <a:p>
            <a:pPr algn="ctr"/>
            <a:r>
              <a:rPr lang="en-US" sz="1990">
                <a:ln w="9360" cap="flat">
                  <a:solidFill>
                    <a:srgbClr val="000000"/>
                  </a:solidFill>
                  <a:miter lim="800000"/>
                  <a:headEnd/>
                  <a:tailEnd/>
                </a:ln>
                <a:blipFill dpi="0" rotWithShape="0">
                  <a:blip r:embed="rId4"/>
                  <a:srcRect/>
                  <a:tile tx="0" ty="0" sx="100000" sy="100000" flip="none" algn="tl"/>
                </a:blipFill>
                <a:effectLst>
                  <a:outerShdw dist="152735" dir="2700000" algn="ctr" rotWithShape="0">
                    <a:srgbClr val="868686"/>
                  </a:outerShdw>
                </a:effectLst>
                <a:latin typeface="Arial Black" panose="020B0A04020102020204" pitchFamily="34" charset="0"/>
              </a:rPr>
              <a:t>Umesh Worlikar</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5" name="Text Box 1"/>
          <p:cNvSpPr txBox="1">
            <a:spLocks noChangeArrowheads="1"/>
          </p:cNvSpPr>
          <p:nvPr/>
        </p:nvSpPr>
        <p:spPr bwMode="auto">
          <a:xfrm>
            <a:off x="457200" y="182563"/>
            <a:ext cx="92090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hangingPunct="1">
              <a:lnSpc>
                <a:spcPct val="100000"/>
              </a:lnSpc>
              <a:buClrTx/>
              <a:buFontTx/>
              <a:buNone/>
            </a:pPr>
            <a:r>
              <a:rPr lang="en-US" altLang="en-US" b="1">
                <a:solidFill>
                  <a:srgbClr val="2F4F4F"/>
                </a:solidFill>
                <a:latin typeface="Trebuchet MS" panose="020B0603020202020204" pitchFamily="34" charset="0"/>
                <a:cs typeface="Geneva" charset="0"/>
              </a:rPr>
              <a:t>Service Instance per Container</a:t>
            </a:r>
          </a:p>
        </p:txBody>
      </p:sp>
      <p:sp>
        <p:nvSpPr>
          <p:cNvPr id="21506" name="Text Box 2"/>
          <p:cNvSpPr txBox="1">
            <a:spLocks noChangeArrowheads="1"/>
          </p:cNvSpPr>
          <p:nvPr/>
        </p:nvSpPr>
        <p:spPr bwMode="auto">
          <a:xfrm>
            <a:off x="668338" y="679450"/>
            <a:ext cx="6921500" cy="537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4720" rIns="90000" bIns="45000"/>
          <a:lstStyle>
            <a:lvl1pPr marL="215900" indent="-214313">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1pPr>
            <a:lvl2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2pPr>
            <a:lvl3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3pPr>
            <a:lvl4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4pPr>
            <a:lvl5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9pPr>
          </a:lstStyle>
          <a:p>
            <a:pPr>
              <a:spcBef>
                <a:spcPts val="1200"/>
              </a:spcBef>
              <a:spcAft>
                <a:spcPts val="1000"/>
              </a:spcAft>
              <a:buClrTx/>
              <a:buSzPct val="45000"/>
              <a:buFontTx/>
              <a:buNone/>
            </a:pPr>
            <a:endParaRPr lang="en-US" altLang="en-US" sz="1100">
              <a:solidFill>
                <a:srgbClr val="2F4F4F"/>
              </a:solidFill>
            </a:endParaRPr>
          </a:p>
          <a:p>
            <a:pPr>
              <a:spcBef>
                <a:spcPts val="1200"/>
              </a:spcBef>
              <a:spcAft>
                <a:spcPts val="1000"/>
              </a:spcAft>
              <a:buClrTx/>
              <a:buFontTx/>
              <a:buNone/>
            </a:pPr>
            <a:endParaRPr lang="en-US" altLang="en-US" sz="1100">
              <a:solidFill>
                <a:srgbClr val="2F4F4F"/>
              </a:solidFill>
            </a:endParaRPr>
          </a:p>
        </p:txBody>
      </p:sp>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7588" y="715963"/>
            <a:ext cx="5943600" cy="42306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508" name="Text Box 4"/>
          <p:cNvSpPr txBox="1">
            <a:spLocks noChangeArrowheads="1"/>
          </p:cNvSpPr>
          <p:nvPr/>
        </p:nvSpPr>
        <p:spPr bwMode="auto">
          <a:xfrm>
            <a:off x="307975" y="966788"/>
            <a:ext cx="5275263" cy="2686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084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buClrTx/>
              <a:buFontTx/>
              <a:buNone/>
            </a:pPr>
            <a:r>
              <a:rPr lang="en-US" altLang="en-US" b="1" dirty="0">
                <a:solidFill>
                  <a:srgbClr val="2F4F4F"/>
                </a:solidFill>
              </a:rPr>
              <a:t>In this pattern, each service instance operates in its respective container, which is a virtualization mechanism at the operating system level. </a:t>
            </a:r>
            <a:br>
              <a:rPr lang="en-US" altLang="en-US" b="1" dirty="0">
                <a:solidFill>
                  <a:srgbClr val="2F4F4F"/>
                </a:solidFill>
              </a:rPr>
            </a:br>
            <a:r>
              <a:rPr lang="en-US" altLang="en-US" b="1" dirty="0" smtClean="0">
                <a:solidFill>
                  <a:srgbClr val="2F4F4F"/>
                </a:solidFill>
              </a:rPr>
              <a:t/>
            </a:r>
            <a:br>
              <a:rPr lang="en-US" altLang="en-US" b="1" dirty="0" smtClean="0">
                <a:solidFill>
                  <a:srgbClr val="2F4F4F"/>
                </a:solidFill>
              </a:rPr>
            </a:br>
            <a:r>
              <a:rPr lang="en-US" altLang="en-US" b="1" dirty="0" smtClean="0">
                <a:solidFill>
                  <a:srgbClr val="2F4F4F"/>
                </a:solidFill>
              </a:rPr>
              <a:t>Some </a:t>
            </a:r>
            <a:r>
              <a:rPr lang="en-US" altLang="en-US" b="1" dirty="0">
                <a:solidFill>
                  <a:srgbClr val="2F4F4F"/>
                </a:solidFill>
              </a:rPr>
              <a:t>of the popular container technologies are Docker and Solaris Zones</a:t>
            </a:r>
          </a:p>
        </p:txBody>
      </p:sp>
      <p:sp>
        <p:nvSpPr>
          <p:cNvPr id="21509" name="WordArt 5"/>
          <p:cNvSpPr>
            <a:spLocks noChangeArrowheads="1" noChangeShapeType="1" noTextEdit="1"/>
          </p:cNvSpPr>
          <p:nvPr/>
        </p:nvSpPr>
        <p:spPr bwMode="auto">
          <a:xfrm>
            <a:off x="8643938" y="5332413"/>
            <a:ext cx="1244600" cy="252412"/>
          </a:xfrm>
          <a:prstGeom prst="rect">
            <a:avLst/>
          </a:prstGeom>
        </p:spPr>
        <p:txBody>
          <a:bodyPr wrap="none" fromWordArt="1">
            <a:prstTxWarp prst="textCurveUp">
              <a:avLst>
                <a:gd name="adj" fmla="val 23222"/>
              </a:avLst>
            </a:prstTxWarp>
          </a:bodyPr>
          <a:lstStyle/>
          <a:p>
            <a:pPr algn="ctr"/>
            <a:r>
              <a:rPr lang="en-US" sz="1990">
                <a:ln w="9360" cap="flat">
                  <a:solidFill>
                    <a:srgbClr val="000000"/>
                  </a:solidFill>
                  <a:miter lim="800000"/>
                  <a:headEnd/>
                  <a:tailEnd/>
                </a:ln>
                <a:blipFill dpi="0" rotWithShape="0">
                  <a:blip r:embed="rId4"/>
                  <a:srcRect/>
                  <a:tile tx="0" ty="0" sx="100000" sy="100000" flip="none" algn="tl"/>
                </a:blipFill>
                <a:effectLst>
                  <a:outerShdw dist="152735" dir="2700000" algn="ctr" rotWithShape="0">
                    <a:srgbClr val="868686"/>
                  </a:outerShdw>
                </a:effectLst>
                <a:latin typeface="Arial Black" panose="020B0A04020102020204" pitchFamily="34" charset="0"/>
              </a:rPr>
              <a:t>Umesh Worlikar</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29" name="Text Box 1"/>
          <p:cNvSpPr txBox="1">
            <a:spLocks noChangeArrowheads="1"/>
          </p:cNvSpPr>
          <p:nvPr/>
        </p:nvSpPr>
        <p:spPr bwMode="auto">
          <a:xfrm>
            <a:off x="457200" y="182563"/>
            <a:ext cx="92090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hangingPunct="1">
              <a:lnSpc>
                <a:spcPct val="100000"/>
              </a:lnSpc>
              <a:buClrTx/>
              <a:buFontTx/>
              <a:buNone/>
            </a:pPr>
            <a:r>
              <a:rPr lang="en-US" altLang="en-US" b="1">
                <a:solidFill>
                  <a:srgbClr val="2F4F4F"/>
                </a:solidFill>
                <a:latin typeface="Trebuchet MS" panose="020B0603020202020204" pitchFamily="34" charset="0"/>
                <a:cs typeface="Geneva" charset="0"/>
              </a:rPr>
              <a:t>Server-less Deployment</a:t>
            </a:r>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9775" y="800100"/>
            <a:ext cx="6715125" cy="40227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2531" name="Text Box 3"/>
          <p:cNvSpPr txBox="1">
            <a:spLocks noChangeArrowheads="1"/>
          </p:cNvSpPr>
          <p:nvPr/>
        </p:nvSpPr>
        <p:spPr bwMode="auto">
          <a:xfrm>
            <a:off x="61913" y="773113"/>
            <a:ext cx="3505200" cy="3962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084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spcBef>
                <a:spcPts val="1200"/>
              </a:spcBef>
              <a:spcAft>
                <a:spcPts val="1000"/>
              </a:spcAft>
              <a:buClrTx/>
              <a:buFontTx/>
              <a:buNone/>
            </a:pPr>
            <a:r>
              <a:rPr lang="en-US" altLang="en-US" b="1">
                <a:solidFill>
                  <a:srgbClr val="2F4F4F"/>
                </a:solidFill>
              </a:rPr>
              <a:t>Server-less deployment technology is another strategy for micro-services deployment and it supports Java, Node.js, and Python services. </a:t>
            </a:r>
            <a:br>
              <a:rPr lang="en-US" altLang="en-US" b="1">
                <a:solidFill>
                  <a:srgbClr val="2F4F4F"/>
                </a:solidFill>
              </a:rPr>
            </a:br>
            <a:r>
              <a:rPr lang="en-US" altLang="en-US" b="1">
                <a:solidFill>
                  <a:srgbClr val="2F4F4F"/>
                </a:solidFill>
              </a:rPr>
              <a:t>AWS Lambda is a popular technology used by developers around the world. In this pattern, you need to package the service as a ZIP file and upload it to the Lambda function, which is a stateless service. </a:t>
            </a:r>
          </a:p>
        </p:txBody>
      </p:sp>
      <p:sp>
        <p:nvSpPr>
          <p:cNvPr id="22532" name="Text Box 4"/>
          <p:cNvSpPr txBox="1">
            <a:spLocks noChangeArrowheads="1"/>
          </p:cNvSpPr>
          <p:nvPr/>
        </p:nvSpPr>
        <p:spPr bwMode="auto">
          <a:xfrm>
            <a:off x="-274638" y="1084263"/>
            <a:ext cx="180975" cy="427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533" name="WordArt 5"/>
          <p:cNvSpPr>
            <a:spLocks noChangeArrowheads="1" noChangeShapeType="1" noTextEdit="1"/>
          </p:cNvSpPr>
          <p:nvPr/>
        </p:nvSpPr>
        <p:spPr bwMode="auto">
          <a:xfrm>
            <a:off x="8643938" y="5332413"/>
            <a:ext cx="1244600" cy="252412"/>
          </a:xfrm>
          <a:prstGeom prst="rect">
            <a:avLst/>
          </a:prstGeom>
        </p:spPr>
        <p:txBody>
          <a:bodyPr wrap="none" fromWordArt="1">
            <a:prstTxWarp prst="textCurveUp">
              <a:avLst>
                <a:gd name="adj" fmla="val 23222"/>
              </a:avLst>
            </a:prstTxWarp>
          </a:bodyPr>
          <a:lstStyle/>
          <a:p>
            <a:pPr algn="ctr"/>
            <a:r>
              <a:rPr lang="en-US" sz="1990">
                <a:ln w="9360" cap="flat">
                  <a:solidFill>
                    <a:srgbClr val="000000"/>
                  </a:solidFill>
                  <a:miter lim="800000"/>
                  <a:headEnd/>
                  <a:tailEnd/>
                </a:ln>
                <a:blipFill dpi="0" rotWithShape="0">
                  <a:blip r:embed="rId4"/>
                  <a:srcRect/>
                  <a:tile tx="0" ty="0" sx="100000" sy="100000" flip="none" algn="tl"/>
                </a:blipFill>
                <a:effectLst>
                  <a:outerShdw dist="152735" dir="2700000" algn="ctr" rotWithShape="0">
                    <a:srgbClr val="868686"/>
                  </a:outerShdw>
                </a:effectLst>
                <a:latin typeface="Arial Black" panose="020B0A04020102020204" pitchFamily="34" charset="0"/>
              </a:rPr>
              <a:t>Umesh Worlikar</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3" name="Text Box 1"/>
          <p:cNvSpPr txBox="1">
            <a:spLocks noChangeArrowheads="1"/>
          </p:cNvSpPr>
          <p:nvPr/>
        </p:nvSpPr>
        <p:spPr bwMode="auto">
          <a:xfrm>
            <a:off x="457200" y="182563"/>
            <a:ext cx="92090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hangingPunct="1">
              <a:lnSpc>
                <a:spcPct val="100000"/>
              </a:lnSpc>
              <a:buClrTx/>
              <a:buFontTx/>
              <a:buNone/>
            </a:pPr>
            <a:r>
              <a:rPr lang="en-US" altLang="en-US" sz="2200" b="1">
                <a:solidFill>
                  <a:srgbClr val="2F4F4F"/>
                </a:solidFill>
                <a:latin typeface="Trebuchet MS" panose="020B0603020202020204" pitchFamily="34" charset="0"/>
                <a:cs typeface="Geneva" charset="0"/>
              </a:rPr>
              <a:t>API GateWay</a:t>
            </a:r>
          </a:p>
        </p:txBody>
      </p:sp>
      <p:sp>
        <p:nvSpPr>
          <p:cNvPr id="23554" name="Text Box 2"/>
          <p:cNvSpPr txBox="1">
            <a:spLocks noChangeArrowheads="1"/>
          </p:cNvSpPr>
          <p:nvPr/>
        </p:nvSpPr>
        <p:spPr bwMode="auto">
          <a:xfrm>
            <a:off x="668338" y="895350"/>
            <a:ext cx="6921500" cy="3749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4440" rIns="90000" bIns="45000"/>
          <a:lstStyle>
            <a:lvl1pPr marL="214313" indent="-214313">
              <a:tabLst>
                <a:tab pos="214313" algn="l"/>
                <a:tab pos="671513"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rgbClr val="000000"/>
                </a:solidFill>
                <a:latin typeface="Arial" panose="020B0604020202020204" pitchFamily="34" charset="0"/>
                <a:cs typeface="WenQuanYi Zen Hei Sharp" charset="0"/>
              </a:defRPr>
            </a:lvl1pPr>
            <a:lvl2pPr>
              <a:tabLst>
                <a:tab pos="214313" algn="l"/>
                <a:tab pos="671513"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rgbClr val="000000"/>
                </a:solidFill>
                <a:latin typeface="Arial" panose="020B0604020202020204" pitchFamily="34" charset="0"/>
                <a:cs typeface="WenQuanYi Zen Hei Sharp" charset="0"/>
              </a:defRPr>
            </a:lvl2pPr>
            <a:lvl3pPr>
              <a:tabLst>
                <a:tab pos="214313" algn="l"/>
                <a:tab pos="671513"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rgbClr val="000000"/>
                </a:solidFill>
                <a:latin typeface="Arial" panose="020B0604020202020204" pitchFamily="34" charset="0"/>
                <a:cs typeface="WenQuanYi Zen Hei Sharp" charset="0"/>
              </a:defRPr>
            </a:lvl3pPr>
            <a:lvl4pPr>
              <a:tabLst>
                <a:tab pos="214313" algn="l"/>
                <a:tab pos="671513"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rgbClr val="000000"/>
                </a:solidFill>
                <a:latin typeface="Arial" panose="020B0604020202020204" pitchFamily="34" charset="0"/>
                <a:cs typeface="WenQuanYi Zen Hei Sharp" charset="0"/>
              </a:defRPr>
            </a:lvl4pPr>
            <a:lvl5pPr>
              <a:tabLst>
                <a:tab pos="214313" algn="l"/>
                <a:tab pos="671513"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14313" algn="l"/>
                <a:tab pos="671513"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14313" algn="l"/>
                <a:tab pos="671513"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14313" algn="l"/>
                <a:tab pos="671513"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14313" algn="l"/>
                <a:tab pos="671513"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rgbClr val="000000"/>
                </a:solidFill>
                <a:latin typeface="Arial" panose="020B0604020202020204" pitchFamily="34" charset="0"/>
                <a:cs typeface="WenQuanYi Zen Hei Sharp" charset="0"/>
              </a:defRPr>
            </a:lvl9pPr>
          </a:lstStyle>
          <a:p>
            <a:pPr>
              <a:buSzPct val="45000"/>
              <a:buFont typeface="Wingdings" panose="05000000000000000000" pitchFamily="2" charset="2"/>
              <a:buChar char=""/>
            </a:pPr>
            <a:r>
              <a:rPr lang="en-US" altLang="en-US" sz="2200">
                <a:solidFill>
                  <a:srgbClr val="2F4F4F"/>
                </a:solidFill>
              </a:rPr>
              <a:t>An API Gateway is a server that is the single entry point into the system.</a:t>
            </a:r>
          </a:p>
          <a:p>
            <a:pPr marL="215900">
              <a:buClrTx/>
              <a:buSzPct val="45000"/>
              <a:buFontTx/>
              <a:buNone/>
            </a:pPr>
            <a:endParaRPr lang="en-US" altLang="en-US" sz="2200">
              <a:solidFill>
                <a:srgbClr val="2F4F4F"/>
              </a:solidFill>
            </a:endParaRPr>
          </a:p>
          <a:p>
            <a:pPr>
              <a:buSzPct val="45000"/>
              <a:buFont typeface="Wingdings" panose="05000000000000000000" pitchFamily="2" charset="2"/>
              <a:buChar char=""/>
            </a:pPr>
            <a:r>
              <a:rPr lang="en-US" altLang="en-US" sz="2200">
                <a:solidFill>
                  <a:srgbClr val="2F4F4F"/>
                </a:solidFill>
              </a:rPr>
              <a:t>The API  Gateway encapsulates the internal system architecture and provides an API that is tailored to each client. </a:t>
            </a:r>
          </a:p>
          <a:p>
            <a:pPr>
              <a:spcBef>
                <a:spcPts val="1200"/>
              </a:spcBef>
              <a:spcAft>
                <a:spcPts val="1000"/>
              </a:spcAft>
              <a:buClrTx/>
              <a:buFontTx/>
              <a:buNone/>
            </a:pPr>
            <a:endParaRPr lang="en-US" altLang="en-US" sz="2200">
              <a:solidFill>
                <a:srgbClr val="2F4F4F"/>
              </a:solidFill>
            </a:endParaRPr>
          </a:p>
        </p:txBody>
      </p:sp>
      <p:sp>
        <p:nvSpPr>
          <p:cNvPr id="23555" name="WordArt 3"/>
          <p:cNvSpPr>
            <a:spLocks noChangeArrowheads="1" noChangeShapeType="1" noTextEdit="1"/>
          </p:cNvSpPr>
          <p:nvPr/>
        </p:nvSpPr>
        <p:spPr bwMode="auto">
          <a:xfrm>
            <a:off x="8643938" y="5332413"/>
            <a:ext cx="1244600" cy="252412"/>
          </a:xfrm>
          <a:prstGeom prst="rect">
            <a:avLst/>
          </a:prstGeom>
        </p:spPr>
        <p:txBody>
          <a:bodyPr wrap="none" fromWordArt="1">
            <a:prstTxWarp prst="textCurveUp">
              <a:avLst>
                <a:gd name="adj" fmla="val 23222"/>
              </a:avLst>
            </a:prstTxWarp>
          </a:bodyPr>
          <a:lstStyle/>
          <a:p>
            <a:pPr algn="ctr"/>
            <a:r>
              <a:rPr lang="en-US" sz="1990">
                <a:ln w="9360" cap="flat">
                  <a:solidFill>
                    <a:srgbClr val="000000"/>
                  </a:solidFill>
                  <a:miter lim="800000"/>
                  <a:headEnd/>
                  <a:tailEnd/>
                </a:ln>
                <a:blipFill dpi="0" rotWithShape="0">
                  <a:blip r:embed="rId3"/>
                  <a:srcRect/>
                  <a:tile tx="0" ty="0" sx="100000" sy="100000" flip="none" algn="tl"/>
                </a:blipFill>
                <a:effectLst>
                  <a:outerShdw dist="152735" dir="2700000" algn="ctr" rotWithShape="0">
                    <a:srgbClr val="868686"/>
                  </a:outerShdw>
                </a:effectLst>
                <a:latin typeface="Arial Black" panose="020B0A04020102020204" pitchFamily="34" charset="0"/>
              </a:rPr>
              <a:t>Umesh Worlikar</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ChangeArrowheads="1"/>
          </p:cNvSpPr>
          <p:nvPr/>
        </p:nvSpPr>
        <p:spPr bwMode="auto">
          <a:xfrm>
            <a:off x="457200" y="182563"/>
            <a:ext cx="92090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hangingPunct="1">
              <a:lnSpc>
                <a:spcPct val="100000"/>
              </a:lnSpc>
              <a:buClrTx/>
              <a:buFontTx/>
              <a:buNone/>
            </a:pPr>
            <a:r>
              <a:rPr lang="en-US" altLang="en-US" sz="2200" b="1">
                <a:solidFill>
                  <a:srgbClr val="2F4F4F"/>
                </a:solidFill>
                <a:latin typeface="Trebuchet MS" panose="020B0603020202020204" pitchFamily="34" charset="0"/>
                <a:cs typeface="Geneva" charset="0"/>
              </a:rPr>
              <a:t>API GateWay</a:t>
            </a:r>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838" y="1268413"/>
            <a:ext cx="8321675" cy="38877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4579" name="Text Box 3"/>
          <p:cNvSpPr txBox="1">
            <a:spLocks noChangeArrowheads="1"/>
          </p:cNvSpPr>
          <p:nvPr/>
        </p:nvSpPr>
        <p:spPr bwMode="auto">
          <a:xfrm>
            <a:off x="639763" y="914400"/>
            <a:ext cx="6858000" cy="354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084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buClrTx/>
              <a:buFontTx/>
              <a:buNone/>
            </a:pPr>
            <a:r>
              <a:rPr lang="en-US" altLang="en-US" b="1">
                <a:solidFill>
                  <a:srgbClr val="2F4F4F"/>
                </a:solidFill>
              </a:rPr>
              <a:t>Product details in Amazon’s Android mobile application.</a:t>
            </a:r>
          </a:p>
        </p:txBody>
      </p:sp>
      <p:sp>
        <p:nvSpPr>
          <p:cNvPr id="24580" name="WordArt 4"/>
          <p:cNvSpPr>
            <a:spLocks noChangeArrowheads="1" noChangeShapeType="1" noTextEdit="1"/>
          </p:cNvSpPr>
          <p:nvPr/>
        </p:nvSpPr>
        <p:spPr bwMode="auto">
          <a:xfrm>
            <a:off x="8643938" y="5332413"/>
            <a:ext cx="1244600" cy="252412"/>
          </a:xfrm>
          <a:prstGeom prst="rect">
            <a:avLst/>
          </a:prstGeom>
        </p:spPr>
        <p:txBody>
          <a:bodyPr wrap="none" fromWordArt="1">
            <a:prstTxWarp prst="textCurveUp">
              <a:avLst>
                <a:gd name="adj" fmla="val 23222"/>
              </a:avLst>
            </a:prstTxWarp>
          </a:bodyPr>
          <a:lstStyle/>
          <a:p>
            <a:pPr algn="ctr"/>
            <a:r>
              <a:rPr lang="en-US" sz="1990">
                <a:ln w="9360" cap="flat">
                  <a:solidFill>
                    <a:srgbClr val="000000"/>
                  </a:solidFill>
                  <a:miter lim="800000"/>
                  <a:headEnd/>
                  <a:tailEnd/>
                </a:ln>
                <a:blipFill dpi="0" rotWithShape="0">
                  <a:blip r:embed="rId4"/>
                  <a:srcRect/>
                  <a:tile tx="0" ty="0" sx="100000" sy="100000" flip="none" algn="tl"/>
                </a:blipFill>
                <a:effectLst>
                  <a:outerShdw dist="152735" dir="2700000" algn="ctr" rotWithShape="0">
                    <a:srgbClr val="868686"/>
                  </a:outerShdw>
                </a:effectLst>
                <a:latin typeface="Arial Black" panose="020B0A04020102020204" pitchFamily="34" charset="0"/>
              </a:rPr>
              <a:t>Umesh Worlikar</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1" name="Text Box 1"/>
          <p:cNvSpPr txBox="1">
            <a:spLocks noChangeArrowheads="1"/>
          </p:cNvSpPr>
          <p:nvPr/>
        </p:nvSpPr>
        <p:spPr bwMode="auto">
          <a:xfrm>
            <a:off x="457200" y="182563"/>
            <a:ext cx="92090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hangingPunct="1">
              <a:lnSpc>
                <a:spcPct val="100000"/>
              </a:lnSpc>
              <a:buClrTx/>
              <a:buFontTx/>
              <a:buNone/>
            </a:pPr>
            <a:r>
              <a:rPr lang="en-US" altLang="en-US" sz="2200" b="1">
                <a:solidFill>
                  <a:srgbClr val="2F4F4F"/>
                </a:solidFill>
                <a:latin typeface="Trebuchet MS" panose="020B0603020202020204" pitchFamily="34" charset="0"/>
                <a:cs typeface="Geneva" charset="0"/>
              </a:rPr>
              <a:t>API GateWay</a:t>
            </a:r>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5550" y="327025"/>
            <a:ext cx="7132638" cy="49339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5603" name="Text Box 3"/>
          <p:cNvSpPr txBox="1">
            <a:spLocks noChangeArrowheads="1"/>
          </p:cNvSpPr>
          <p:nvPr/>
        </p:nvSpPr>
        <p:spPr bwMode="auto">
          <a:xfrm>
            <a:off x="330200" y="933450"/>
            <a:ext cx="5065713" cy="3292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084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buClrTx/>
              <a:buFontTx/>
              <a:buNone/>
            </a:pPr>
            <a:r>
              <a:rPr lang="en-US" altLang="en-US" b="1">
                <a:solidFill>
                  <a:srgbClr val="CE181E"/>
                </a:solidFill>
              </a:rPr>
              <a:t>Problem</a:t>
            </a:r>
            <a:r>
              <a:rPr lang="en-US" altLang="en-US" b="1">
                <a:solidFill>
                  <a:srgbClr val="2F4F4F"/>
                </a:solidFill>
              </a:rPr>
              <a:t>:</a:t>
            </a:r>
          </a:p>
          <a:p>
            <a:pPr>
              <a:buClrTx/>
              <a:buFontTx/>
              <a:buNone/>
            </a:pPr>
            <a:r>
              <a:rPr lang="en-US" altLang="en-US" sz="1600" b="1">
                <a:solidFill>
                  <a:srgbClr val="2F4F4F"/>
                </a:solidFill>
              </a:rPr>
              <a:t>How do the clients of a Microservices-based application access the individual services?</a:t>
            </a:r>
          </a:p>
        </p:txBody>
      </p:sp>
      <p:sp>
        <p:nvSpPr>
          <p:cNvPr id="25604" name="WordArt 4"/>
          <p:cNvSpPr>
            <a:spLocks noChangeArrowheads="1" noChangeShapeType="1" noTextEdit="1"/>
          </p:cNvSpPr>
          <p:nvPr/>
        </p:nvSpPr>
        <p:spPr bwMode="auto">
          <a:xfrm>
            <a:off x="8643938" y="5332413"/>
            <a:ext cx="1244600" cy="252412"/>
          </a:xfrm>
          <a:prstGeom prst="rect">
            <a:avLst/>
          </a:prstGeom>
        </p:spPr>
        <p:txBody>
          <a:bodyPr wrap="none" fromWordArt="1">
            <a:prstTxWarp prst="textCurveUp">
              <a:avLst>
                <a:gd name="adj" fmla="val 23222"/>
              </a:avLst>
            </a:prstTxWarp>
          </a:bodyPr>
          <a:lstStyle/>
          <a:p>
            <a:pPr algn="ctr"/>
            <a:r>
              <a:rPr lang="en-US" sz="1990">
                <a:ln w="9360" cap="flat">
                  <a:solidFill>
                    <a:srgbClr val="000000"/>
                  </a:solidFill>
                  <a:miter lim="800000"/>
                  <a:headEnd/>
                  <a:tailEnd/>
                </a:ln>
                <a:blipFill dpi="0" rotWithShape="0">
                  <a:blip r:embed="rId4"/>
                  <a:srcRect/>
                  <a:tile tx="0" ty="0" sx="100000" sy="100000" flip="none" algn="tl"/>
                </a:blipFill>
                <a:effectLst>
                  <a:outerShdw dist="152735" dir="2700000" algn="ctr" rotWithShape="0">
                    <a:srgbClr val="868686"/>
                  </a:outerShdw>
                </a:effectLst>
                <a:latin typeface="Arial Black" panose="020B0A04020102020204" pitchFamily="34" charset="0"/>
              </a:rPr>
              <a:t>Umesh Worlikar</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3" name="Text Box 1"/>
          <p:cNvSpPr txBox="1">
            <a:spLocks noChangeArrowheads="1"/>
          </p:cNvSpPr>
          <p:nvPr/>
        </p:nvSpPr>
        <p:spPr bwMode="auto">
          <a:xfrm>
            <a:off x="457200" y="182563"/>
            <a:ext cx="91995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hangingPunct="1">
              <a:lnSpc>
                <a:spcPct val="100000"/>
              </a:lnSpc>
              <a:buClrTx/>
              <a:buFontTx/>
              <a:buNone/>
            </a:pPr>
            <a:r>
              <a:rPr lang="en-US" altLang="en-US" sz="3600" dirty="0">
                <a:solidFill>
                  <a:srgbClr val="2F4F4F"/>
                </a:solidFill>
                <a:latin typeface="Calibri" panose="020F0502020204030204" pitchFamily="34" charset="0"/>
                <a:cs typeface="DejaVu Sans" charset="0"/>
              </a:rPr>
              <a:t> </a:t>
            </a:r>
            <a:r>
              <a:rPr lang="en-US" altLang="en-US" sz="2600" b="1" dirty="0">
                <a:solidFill>
                  <a:srgbClr val="2F4F4F"/>
                </a:solidFill>
                <a:latin typeface="Lucida Sans" panose="020B0602030504020204" pitchFamily="34" charset="0"/>
                <a:cs typeface="Geneva" charset="0"/>
              </a:rPr>
              <a:t>Agenda</a:t>
            </a:r>
          </a:p>
        </p:txBody>
      </p:sp>
      <p:sp>
        <p:nvSpPr>
          <p:cNvPr id="8194" name="Text Box 2"/>
          <p:cNvSpPr txBox="1">
            <a:spLocks noChangeArrowheads="1"/>
          </p:cNvSpPr>
          <p:nvPr/>
        </p:nvSpPr>
        <p:spPr bwMode="auto">
          <a:xfrm>
            <a:off x="2286000" y="1136650"/>
            <a:ext cx="5121275" cy="4533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marL="457200" indent="-457200" hangingPunct="1">
              <a:lnSpc>
                <a:spcPct val="100000"/>
              </a:lnSpc>
              <a:buClrTx/>
              <a:buFont typeface="+mj-lt"/>
              <a:buAutoNum type="arabicPeriod"/>
            </a:pPr>
            <a:r>
              <a:rPr lang="en-US" altLang="en-US" sz="2200" b="1" dirty="0" err="1">
                <a:solidFill>
                  <a:srgbClr val="666666"/>
                </a:solidFill>
                <a:latin typeface="Trebuchet MS" panose="020B0603020202020204" pitchFamily="34" charset="0"/>
                <a:cs typeface="Geneva" charset="0"/>
              </a:rPr>
              <a:t>Microservice</a:t>
            </a:r>
            <a:r>
              <a:rPr lang="en-US" altLang="en-US" sz="2200" b="1" dirty="0">
                <a:solidFill>
                  <a:srgbClr val="666666"/>
                </a:solidFill>
                <a:latin typeface="Trebuchet MS" panose="020B0603020202020204" pitchFamily="34" charset="0"/>
                <a:cs typeface="Geneva" charset="0"/>
              </a:rPr>
              <a:t> </a:t>
            </a:r>
            <a:r>
              <a:rPr lang="en-US" altLang="en-US" sz="2200" b="1" dirty="0" smtClean="0">
                <a:solidFill>
                  <a:srgbClr val="666666"/>
                </a:solidFill>
                <a:latin typeface="Trebuchet MS" panose="020B0603020202020204" pitchFamily="34" charset="0"/>
                <a:cs typeface="Geneva" charset="0"/>
              </a:rPr>
              <a:t>Introduction</a:t>
            </a:r>
            <a:br>
              <a:rPr lang="en-US" altLang="en-US" sz="2200" b="1" dirty="0" smtClean="0">
                <a:solidFill>
                  <a:srgbClr val="666666"/>
                </a:solidFill>
                <a:latin typeface="Trebuchet MS" panose="020B0603020202020204" pitchFamily="34" charset="0"/>
                <a:cs typeface="Geneva" charset="0"/>
              </a:rPr>
            </a:br>
            <a:endParaRPr lang="en-US" altLang="en-US" sz="2200" b="1" dirty="0">
              <a:solidFill>
                <a:srgbClr val="666666"/>
              </a:solidFill>
              <a:latin typeface="Trebuchet MS" panose="020B0603020202020204" pitchFamily="34" charset="0"/>
              <a:cs typeface="Geneva" charset="0"/>
            </a:endParaRPr>
          </a:p>
          <a:p>
            <a:pPr marL="457200" indent="-457200" hangingPunct="1">
              <a:lnSpc>
                <a:spcPct val="100000"/>
              </a:lnSpc>
              <a:buClrTx/>
              <a:buFont typeface="+mj-lt"/>
              <a:buAutoNum type="arabicPeriod"/>
            </a:pPr>
            <a:r>
              <a:rPr lang="en-US" altLang="en-US" sz="2200" b="1" dirty="0" err="1" smtClean="0">
                <a:solidFill>
                  <a:srgbClr val="666666"/>
                </a:solidFill>
                <a:latin typeface="Trebuchet MS" panose="020B0603020202020204" pitchFamily="34" charset="0"/>
                <a:cs typeface="Geneva" charset="0"/>
              </a:rPr>
              <a:t>Microservice</a:t>
            </a:r>
            <a:r>
              <a:rPr lang="en-US" altLang="en-US" sz="2200" b="1" dirty="0" smtClean="0">
                <a:solidFill>
                  <a:srgbClr val="666666"/>
                </a:solidFill>
                <a:latin typeface="Trebuchet MS" panose="020B0603020202020204" pitchFamily="34" charset="0"/>
                <a:cs typeface="Geneva" charset="0"/>
              </a:rPr>
              <a:t>  Architecture</a:t>
            </a:r>
            <a:br>
              <a:rPr lang="en-US" altLang="en-US" sz="2200" b="1" dirty="0" smtClean="0">
                <a:solidFill>
                  <a:srgbClr val="666666"/>
                </a:solidFill>
                <a:latin typeface="Trebuchet MS" panose="020B0603020202020204" pitchFamily="34" charset="0"/>
                <a:cs typeface="Geneva" charset="0"/>
              </a:rPr>
            </a:br>
            <a:endParaRPr lang="en-US" altLang="en-US" sz="2200" b="1" dirty="0" smtClean="0">
              <a:solidFill>
                <a:srgbClr val="666666"/>
              </a:solidFill>
              <a:latin typeface="Trebuchet MS" panose="020B0603020202020204" pitchFamily="34" charset="0"/>
              <a:cs typeface="Geneva" charset="0"/>
            </a:endParaRPr>
          </a:p>
          <a:p>
            <a:pPr marL="457200" indent="-457200" hangingPunct="1">
              <a:lnSpc>
                <a:spcPct val="100000"/>
              </a:lnSpc>
              <a:buClrTx/>
              <a:buFont typeface="+mj-lt"/>
              <a:buAutoNum type="arabicPeriod"/>
            </a:pPr>
            <a:r>
              <a:rPr lang="en-US" altLang="en-US" sz="2200" b="1" dirty="0" smtClean="0">
                <a:solidFill>
                  <a:srgbClr val="666666"/>
                </a:solidFill>
                <a:latin typeface="Trebuchet MS" panose="020B0603020202020204" pitchFamily="34" charset="0"/>
                <a:cs typeface="Geneva" charset="0"/>
              </a:rPr>
              <a:t>Deployment Pattern</a:t>
            </a:r>
            <a:br>
              <a:rPr lang="en-US" altLang="en-US" sz="2200" b="1" dirty="0" smtClean="0">
                <a:solidFill>
                  <a:srgbClr val="666666"/>
                </a:solidFill>
                <a:latin typeface="Trebuchet MS" panose="020B0603020202020204" pitchFamily="34" charset="0"/>
                <a:cs typeface="Geneva" charset="0"/>
              </a:rPr>
            </a:br>
            <a:endParaRPr lang="en-US" altLang="en-US" sz="2200" b="1" dirty="0">
              <a:solidFill>
                <a:srgbClr val="666666"/>
              </a:solidFill>
              <a:latin typeface="Trebuchet MS" panose="020B0603020202020204" pitchFamily="34" charset="0"/>
              <a:cs typeface="Geneva" charset="0"/>
            </a:endParaRPr>
          </a:p>
          <a:p>
            <a:pPr marL="457200" indent="-457200" hangingPunct="1">
              <a:lnSpc>
                <a:spcPct val="100000"/>
              </a:lnSpc>
              <a:buClrTx/>
              <a:buFont typeface="+mj-lt"/>
              <a:buAutoNum type="arabicPeriod"/>
            </a:pPr>
            <a:r>
              <a:rPr lang="en-US" altLang="en-US" sz="2200" b="1" dirty="0" smtClean="0">
                <a:solidFill>
                  <a:srgbClr val="666666"/>
                </a:solidFill>
                <a:latin typeface="Trebuchet MS" panose="020B0603020202020204" pitchFamily="34" charset="0"/>
                <a:cs typeface="Geneva" charset="0"/>
              </a:rPr>
              <a:t>API Gateway</a:t>
            </a:r>
            <a:br>
              <a:rPr lang="en-US" altLang="en-US" sz="2200" b="1" dirty="0" smtClean="0">
                <a:solidFill>
                  <a:srgbClr val="666666"/>
                </a:solidFill>
                <a:latin typeface="Trebuchet MS" panose="020B0603020202020204" pitchFamily="34" charset="0"/>
                <a:cs typeface="Geneva" charset="0"/>
              </a:rPr>
            </a:br>
            <a:endParaRPr lang="en-US" altLang="en-US" sz="2200" b="1" dirty="0">
              <a:solidFill>
                <a:srgbClr val="666666"/>
              </a:solidFill>
              <a:latin typeface="Trebuchet MS" panose="020B0603020202020204" pitchFamily="34" charset="0"/>
              <a:cs typeface="Geneva" charset="0"/>
            </a:endParaRPr>
          </a:p>
          <a:p>
            <a:pPr marL="457200" indent="-457200" hangingPunct="1">
              <a:lnSpc>
                <a:spcPct val="100000"/>
              </a:lnSpc>
              <a:buClrTx/>
              <a:buFont typeface="+mj-lt"/>
              <a:buAutoNum type="arabicPeriod"/>
            </a:pPr>
            <a:r>
              <a:rPr lang="en-US" altLang="en-US" sz="2200" b="1" dirty="0" smtClean="0">
                <a:solidFill>
                  <a:srgbClr val="666666"/>
                </a:solidFill>
                <a:latin typeface="Trebuchet MS" panose="020B0603020202020204" pitchFamily="34" charset="0"/>
                <a:cs typeface="Geneva" charset="0"/>
              </a:rPr>
              <a:t>Service Discovery</a:t>
            </a:r>
            <a:br>
              <a:rPr lang="en-US" altLang="en-US" sz="2200" b="1" dirty="0" smtClean="0">
                <a:solidFill>
                  <a:srgbClr val="666666"/>
                </a:solidFill>
                <a:latin typeface="Trebuchet MS" panose="020B0603020202020204" pitchFamily="34" charset="0"/>
                <a:cs typeface="Geneva" charset="0"/>
              </a:rPr>
            </a:br>
            <a:endParaRPr lang="en-US" altLang="en-US" sz="2200" b="1" dirty="0" smtClean="0">
              <a:solidFill>
                <a:srgbClr val="666666"/>
              </a:solidFill>
              <a:latin typeface="Trebuchet MS" panose="020B0603020202020204" pitchFamily="34" charset="0"/>
              <a:cs typeface="Geneva" charset="0"/>
            </a:endParaRPr>
          </a:p>
          <a:p>
            <a:pPr marL="457200" indent="-457200" hangingPunct="1">
              <a:lnSpc>
                <a:spcPct val="100000"/>
              </a:lnSpc>
              <a:buClrTx/>
              <a:buFont typeface="+mj-lt"/>
              <a:buAutoNum type="arabicPeriod"/>
            </a:pPr>
            <a:r>
              <a:rPr lang="en-US" altLang="en-US" sz="2200" b="1" dirty="0" smtClean="0">
                <a:solidFill>
                  <a:srgbClr val="666666"/>
                </a:solidFill>
                <a:latin typeface="Trebuchet MS" panose="020B0603020202020204" pitchFamily="34" charset="0"/>
                <a:cs typeface="Geneva" charset="0"/>
              </a:rPr>
              <a:t>Database </a:t>
            </a:r>
            <a:r>
              <a:rPr lang="en-US" altLang="en-US" sz="2200" b="1" dirty="0">
                <a:solidFill>
                  <a:srgbClr val="666666"/>
                </a:solidFill>
                <a:latin typeface="Trebuchet MS" panose="020B0603020202020204" pitchFamily="34" charset="0"/>
                <a:cs typeface="Geneva" charset="0"/>
              </a:rPr>
              <a:t>Management</a:t>
            </a:r>
          </a:p>
          <a:p>
            <a:pPr hangingPunct="1">
              <a:lnSpc>
                <a:spcPct val="100000"/>
              </a:lnSpc>
              <a:buClrTx/>
              <a:buFontTx/>
              <a:buNone/>
            </a:pPr>
            <a:endParaRPr lang="en-US" altLang="en-US" sz="2200" b="1" dirty="0">
              <a:solidFill>
                <a:srgbClr val="666666"/>
              </a:solidFill>
              <a:latin typeface="Trebuchet MS" panose="020B0603020202020204" pitchFamily="34" charset="0"/>
              <a:cs typeface="Geneva" charset="0"/>
            </a:endParaRPr>
          </a:p>
        </p:txBody>
      </p:sp>
      <p:sp>
        <p:nvSpPr>
          <p:cNvPr id="8195" name="AutoShape 3"/>
          <p:cNvSpPr>
            <a:spLocks noChangeArrowheads="1"/>
          </p:cNvSpPr>
          <p:nvPr/>
        </p:nvSpPr>
        <p:spPr bwMode="auto">
          <a:xfrm>
            <a:off x="1817688" y="1108075"/>
            <a:ext cx="377825" cy="263525"/>
          </a:xfrm>
          <a:custGeom>
            <a:avLst/>
            <a:gdLst>
              <a:gd name="G0" fmla="+- 735 0 0"/>
              <a:gd name="G1" fmla="+- 11328 0 0"/>
              <a:gd name="G2" fmla="*/ G1 1 G0"/>
              <a:gd name="G3" fmla="*/ 50000 65535 1"/>
              <a:gd name="G4" fmla="+- G2 0 50000"/>
              <a:gd name="G5" fmla="?: G4 50000 G2"/>
              <a:gd name="G6" fmla="?: G3 0 G4"/>
              <a:gd name="G7" fmla="*/ G0 G6 1"/>
              <a:gd name="G8" fmla="*/ G7 1 34464"/>
              <a:gd name="G9" fmla="+- 1050 0 G8"/>
              <a:gd name="G10" fmla="+- G9 1050 0"/>
              <a:gd name="G11" fmla="*/ G10 1 2"/>
              <a:gd name="G12" fmla="*/ G9 1 2"/>
              <a:gd name="G13" fmla="*/ 1 735 2"/>
              <a:gd name="G14" fmla="+- 735 0 0"/>
              <a:gd name="G15" fmla="+- 1050 0 0"/>
            </a:gdLst>
            <a:ahLst/>
            <a:cxnLst>
              <a:cxn ang="0">
                <a:pos x="r" y="vc"/>
              </a:cxn>
              <a:cxn ang="5400000">
                <a:pos x="hc" y="b"/>
              </a:cxn>
              <a:cxn ang="10800000">
                <a:pos x="l" y="vc"/>
              </a:cxn>
              <a:cxn ang="16200000">
                <a:pos x="hc" y="t"/>
              </a:cxn>
            </a:cxnLst>
            <a:rect l="0" t="0" r="0" b="0"/>
            <a:pathLst>
              <a:path>
                <a:moveTo>
                  <a:pt x="0" y="0"/>
                </a:moveTo>
                <a:lnTo>
                  <a:pt x="1050" y="0"/>
                </a:lnTo>
                <a:lnTo>
                  <a:pt x="1050" y="368"/>
                </a:lnTo>
                <a:lnTo>
                  <a:pt x="1050" y="735"/>
                </a:lnTo>
                <a:lnTo>
                  <a:pt x="0" y="735"/>
                </a:lnTo>
                <a:close/>
              </a:path>
            </a:pathLst>
          </a:custGeom>
          <a:solidFill>
            <a:srgbClr val="5F5F5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ctr" hangingPunct="1">
              <a:lnSpc>
                <a:spcPct val="90000"/>
              </a:lnSpc>
              <a:buClrTx/>
              <a:buFontTx/>
              <a:buNone/>
            </a:pPr>
            <a:r>
              <a:rPr lang="en-US" altLang="en-US" sz="1600" b="1">
                <a:solidFill>
                  <a:srgbClr val="FFFFFF"/>
                </a:solidFill>
                <a:latin typeface="Calibri" panose="020F0502020204030204" pitchFamily="34" charset="0"/>
              </a:rPr>
              <a:t>1</a:t>
            </a:r>
          </a:p>
        </p:txBody>
      </p:sp>
      <p:sp>
        <p:nvSpPr>
          <p:cNvPr id="8196" name="AutoShape 4"/>
          <p:cNvSpPr>
            <a:spLocks noChangeArrowheads="1"/>
          </p:cNvSpPr>
          <p:nvPr/>
        </p:nvSpPr>
        <p:spPr bwMode="auto">
          <a:xfrm>
            <a:off x="1765300" y="1736725"/>
            <a:ext cx="357188" cy="346075"/>
          </a:xfrm>
          <a:custGeom>
            <a:avLst/>
            <a:gdLst>
              <a:gd name="G0" fmla="+- 962 0 0"/>
              <a:gd name="G1" fmla="+- 44032 0 0"/>
              <a:gd name="G2" fmla="*/ G1 1 G0"/>
              <a:gd name="G3" fmla="*/ 50000 65535 1"/>
              <a:gd name="G4" fmla="+- G2 0 50000"/>
              <a:gd name="G5" fmla="?: G4 50000 G2"/>
              <a:gd name="G6" fmla="?: G3 0 G4"/>
              <a:gd name="G7" fmla="*/ G0 G6 1"/>
              <a:gd name="G8" fmla="*/ G7 1 34464"/>
              <a:gd name="G9" fmla="+- 992 0 G8"/>
              <a:gd name="G10" fmla="+- G9 992 0"/>
              <a:gd name="G11" fmla="*/ G10 1 2"/>
              <a:gd name="G12" fmla="*/ G9 1 2"/>
              <a:gd name="G13" fmla="+- 481 0 0"/>
              <a:gd name="G14" fmla="+- 962 0 0"/>
              <a:gd name="G15" fmla="+- 992 0 0"/>
            </a:gdLst>
            <a:ahLst/>
            <a:cxnLst>
              <a:cxn ang="0">
                <a:pos x="r" y="vc"/>
              </a:cxn>
              <a:cxn ang="5400000">
                <a:pos x="hc" y="b"/>
              </a:cxn>
              <a:cxn ang="10800000">
                <a:pos x="l" y="vc"/>
              </a:cxn>
              <a:cxn ang="16200000">
                <a:pos x="hc" y="t"/>
              </a:cxn>
            </a:cxnLst>
            <a:rect l="0" t="0" r="0" b="0"/>
            <a:pathLst>
              <a:path>
                <a:moveTo>
                  <a:pt x="0" y="0"/>
                </a:moveTo>
                <a:lnTo>
                  <a:pt x="992" y="0"/>
                </a:lnTo>
                <a:lnTo>
                  <a:pt x="992" y="481"/>
                </a:lnTo>
                <a:lnTo>
                  <a:pt x="992" y="962"/>
                </a:lnTo>
                <a:lnTo>
                  <a:pt x="0" y="962"/>
                </a:lnTo>
                <a:close/>
              </a:path>
            </a:pathLst>
          </a:custGeom>
          <a:solidFill>
            <a:srgbClr val="5F5F5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ctr" hangingPunct="1">
              <a:lnSpc>
                <a:spcPct val="90000"/>
              </a:lnSpc>
              <a:buClrTx/>
              <a:buFontTx/>
              <a:buNone/>
            </a:pPr>
            <a:r>
              <a:rPr lang="en-US" altLang="en-US" sz="1600" b="1">
                <a:solidFill>
                  <a:srgbClr val="FFFFFF"/>
                </a:solidFill>
                <a:latin typeface="Calibri" panose="020F0502020204030204" pitchFamily="34" charset="0"/>
              </a:rPr>
              <a:t>2</a:t>
            </a:r>
          </a:p>
        </p:txBody>
      </p:sp>
      <p:sp>
        <p:nvSpPr>
          <p:cNvPr id="8197" name="AutoShape 5"/>
          <p:cNvSpPr>
            <a:spLocks noChangeArrowheads="1"/>
          </p:cNvSpPr>
          <p:nvPr/>
        </p:nvSpPr>
        <p:spPr bwMode="auto">
          <a:xfrm>
            <a:off x="1736725" y="2560638"/>
            <a:ext cx="377825" cy="263525"/>
          </a:xfrm>
          <a:custGeom>
            <a:avLst/>
            <a:gdLst>
              <a:gd name="G0" fmla="+- 735 0 0"/>
              <a:gd name="G1" fmla="+- 11328 0 0"/>
              <a:gd name="G2" fmla="*/ G1 1 G0"/>
              <a:gd name="G3" fmla="*/ 50000 65535 1"/>
              <a:gd name="G4" fmla="+- G2 0 50000"/>
              <a:gd name="G5" fmla="?: G4 50000 G2"/>
              <a:gd name="G6" fmla="?: G3 0 G4"/>
              <a:gd name="G7" fmla="*/ G0 G6 1"/>
              <a:gd name="G8" fmla="*/ G7 1 34464"/>
              <a:gd name="G9" fmla="+- 1050 0 G8"/>
              <a:gd name="G10" fmla="+- G9 1050 0"/>
              <a:gd name="G11" fmla="*/ G10 1 2"/>
              <a:gd name="G12" fmla="*/ G9 1 2"/>
              <a:gd name="G13" fmla="*/ 1 735 2"/>
              <a:gd name="G14" fmla="+- 735 0 0"/>
              <a:gd name="G15" fmla="+- 1050 0 0"/>
            </a:gdLst>
            <a:ahLst/>
            <a:cxnLst>
              <a:cxn ang="0">
                <a:pos x="r" y="vc"/>
              </a:cxn>
              <a:cxn ang="5400000">
                <a:pos x="hc" y="b"/>
              </a:cxn>
              <a:cxn ang="10800000">
                <a:pos x="l" y="vc"/>
              </a:cxn>
              <a:cxn ang="16200000">
                <a:pos x="hc" y="t"/>
              </a:cxn>
            </a:cxnLst>
            <a:rect l="0" t="0" r="0" b="0"/>
            <a:pathLst>
              <a:path>
                <a:moveTo>
                  <a:pt x="0" y="0"/>
                </a:moveTo>
                <a:lnTo>
                  <a:pt x="1050" y="0"/>
                </a:lnTo>
                <a:lnTo>
                  <a:pt x="1050" y="368"/>
                </a:lnTo>
                <a:lnTo>
                  <a:pt x="1050" y="735"/>
                </a:lnTo>
                <a:lnTo>
                  <a:pt x="0" y="735"/>
                </a:lnTo>
                <a:close/>
              </a:path>
            </a:pathLst>
          </a:custGeom>
          <a:solidFill>
            <a:srgbClr val="5F5F5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ctr" hangingPunct="1">
              <a:lnSpc>
                <a:spcPct val="90000"/>
              </a:lnSpc>
              <a:buClrTx/>
              <a:buFontTx/>
              <a:buNone/>
            </a:pPr>
            <a:r>
              <a:rPr lang="en-US" altLang="en-US" sz="1600" b="1">
                <a:solidFill>
                  <a:srgbClr val="FFFFFF"/>
                </a:solidFill>
                <a:latin typeface="Calibri" panose="020F0502020204030204" pitchFamily="34" charset="0"/>
              </a:rPr>
              <a:t>3</a:t>
            </a:r>
          </a:p>
        </p:txBody>
      </p:sp>
      <p:sp>
        <p:nvSpPr>
          <p:cNvPr id="8198" name="AutoShape 6"/>
          <p:cNvSpPr>
            <a:spLocks noChangeArrowheads="1"/>
          </p:cNvSpPr>
          <p:nvPr/>
        </p:nvSpPr>
        <p:spPr bwMode="auto">
          <a:xfrm>
            <a:off x="1725613" y="3235325"/>
            <a:ext cx="377825" cy="263525"/>
          </a:xfrm>
          <a:custGeom>
            <a:avLst/>
            <a:gdLst>
              <a:gd name="G0" fmla="+- 735 0 0"/>
              <a:gd name="G1" fmla="+- 11328 0 0"/>
              <a:gd name="G2" fmla="*/ G1 1 G0"/>
              <a:gd name="G3" fmla="*/ 50000 65535 1"/>
              <a:gd name="G4" fmla="+- G2 0 50000"/>
              <a:gd name="G5" fmla="?: G4 50000 G2"/>
              <a:gd name="G6" fmla="?: G3 0 G4"/>
              <a:gd name="G7" fmla="*/ G0 G6 1"/>
              <a:gd name="G8" fmla="*/ G7 1 34464"/>
              <a:gd name="G9" fmla="+- 1050 0 G8"/>
              <a:gd name="G10" fmla="+- G9 1050 0"/>
              <a:gd name="G11" fmla="*/ G10 1 2"/>
              <a:gd name="G12" fmla="*/ G9 1 2"/>
              <a:gd name="G13" fmla="*/ 1 735 2"/>
              <a:gd name="G14" fmla="+- 735 0 0"/>
              <a:gd name="G15" fmla="+- 1050 0 0"/>
            </a:gdLst>
            <a:ahLst/>
            <a:cxnLst>
              <a:cxn ang="0">
                <a:pos x="r" y="vc"/>
              </a:cxn>
              <a:cxn ang="5400000">
                <a:pos x="hc" y="b"/>
              </a:cxn>
              <a:cxn ang="10800000">
                <a:pos x="l" y="vc"/>
              </a:cxn>
              <a:cxn ang="16200000">
                <a:pos x="hc" y="t"/>
              </a:cxn>
            </a:cxnLst>
            <a:rect l="0" t="0" r="0" b="0"/>
            <a:pathLst>
              <a:path>
                <a:moveTo>
                  <a:pt x="0" y="0"/>
                </a:moveTo>
                <a:lnTo>
                  <a:pt x="1050" y="0"/>
                </a:lnTo>
                <a:lnTo>
                  <a:pt x="1050" y="368"/>
                </a:lnTo>
                <a:lnTo>
                  <a:pt x="1050" y="735"/>
                </a:lnTo>
                <a:lnTo>
                  <a:pt x="0" y="735"/>
                </a:lnTo>
                <a:close/>
              </a:path>
            </a:pathLst>
          </a:custGeom>
          <a:solidFill>
            <a:srgbClr val="5F5F5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ctr" hangingPunct="1">
              <a:lnSpc>
                <a:spcPct val="90000"/>
              </a:lnSpc>
              <a:buClrTx/>
              <a:buFontTx/>
              <a:buNone/>
            </a:pPr>
            <a:r>
              <a:rPr lang="en-US" altLang="en-US" sz="1600" b="1">
                <a:solidFill>
                  <a:srgbClr val="FFFFFF"/>
                </a:solidFill>
                <a:latin typeface="Calibri" panose="020F0502020204030204" pitchFamily="34" charset="0"/>
              </a:rPr>
              <a:t>4</a:t>
            </a:r>
          </a:p>
        </p:txBody>
      </p:sp>
      <p:sp>
        <p:nvSpPr>
          <p:cNvPr id="8199" name="AutoShape 7"/>
          <p:cNvSpPr>
            <a:spLocks noChangeArrowheads="1"/>
          </p:cNvSpPr>
          <p:nvPr/>
        </p:nvSpPr>
        <p:spPr bwMode="auto">
          <a:xfrm>
            <a:off x="1725613" y="3884613"/>
            <a:ext cx="377825" cy="263525"/>
          </a:xfrm>
          <a:custGeom>
            <a:avLst/>
            <a:gdLst>
              <a:gd name="G0" fmla="+- 735 0 0"/>
              <a:gd name="G1" fmla="+- 11328 0 0"/>
              <a:gd name="G2" fmla="*/ G1 1 G0"/>
              <a:gd name="G3" fmla="*/ 50000 65535 1"/>
              <a:gd name="G4" fmla="+- G2 0 50000"/>
              <a:gd name="G5" fmla="?: G4 50000 G2"/>
              <a:gd name="G6" fmla="?: G3 0 G4"/>
              <a:gd name="G7" fmla="*/ G0 G6 1"/>
              <a:gd name="G8" fmla="*/ G7 1 34464"/>
              <a:gd name="G9" fmla="+- 1050 0 G8"/>
              <a:gd name="G10" fmla="+- G9 1050 0"/>
              <a:gd name="G11" fmla="*/ G10 1 2"/>
              <a:gd name="G12" fmla="*/ G9 1 2"/>
              <a:gd name="G13" fmla="*/ 1 735 2"/>
              <a:gd name="G14" fmla="+- 735 0 0"/>
              <a:gd name="G15" fmla="+- 1050 0 0"/>
            </a:gdLst>
            <a:ahLst/>
            <a:cxnLst>
              <a:cxn ang="0">
                <a:pos x="r" y="vc"/>
              </a:cxn>
              <a:cxn ang="5400000">
                <a:pos x="hc" y="b"/>
              </a:cxn>
              <a:cxn ang="10800000">
                <a:pos x="l" y="vc"/>
              </a:cxn>
              <a:cxn ang="16200000">
                <a:pos x="hc" y="t"/>
              </a:cxn>
            </a:cxnLst>
            <a:rect l="0" t="0" r="0" b="0"/>
            <a:pathLst>
              <a:path>
                <a:moveTo>
                  <a:pt x="0" y="0"/>
                </a:moveTo>
                <a:lnTo>
                  <a:pt x="1050" y="0"/>
                </a:lnTo>
                <a:lnTo>
                  <a:pt x="1050" y="368"/>
                </a:lnTo>
                <a:lnTo>
                  <a:pt x="1050" y="735"/>
                </a:lnTo>
                <a:lnTo>
                  <a:pt x="0" y="735"/>
                </a:lnTo>
                <a:close/>
              </a:path>
            </a:pathLst>
          </a:custGeom>
          <a:solidFill>
            <a:srgbClr val="5F5F5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ctr" hangingPunct="1">
              <a:lnSpc>
                <a:spcPct val="90000"/>
              </a:lnSpc>
              <a:buClrTx/>
              <a:buFontTx/>
              <a:buNone/>
            </a:pPr>
            <a:r>
              <a:rPr lang="en-US" altLang="en-US" sz="1600" b="1">
                <a:solidFill>
                  <a:srgbClr val="FFFFFF"/>
                </a:solidFill>
                <a:latin typeface="Calibri" panose="020F0502020204030204" pitchFamily="34" charset="0"/>
              </a:rPr>
              <a:t>5</a:t>
            </a:r>
          </a:p>
        </p:txBody>
      </p:sp>
      <p:pic>
        <p:nvPicPr>
          <p:cNvPr id="8200"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5200" y="2274888"/>
            <a:ext cx="2444750" cy="23876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201" name="AutoShape 9"/>
          <p:cNvSpPr>
            <a:spLocks noChangeArrowheads="1"/>
          </p:cNvSpPr>
          <p:nvPr/>
        </p:nvSpPr>
        <p:spPr bwMode="auto">
          <a:xfrm>
            <a:off x="1725613" y="4572000"/>
            <a:ext cx="377825" cy="263525"/>
          </a:xfrm>
          <a:custGeom>
            <a:avLst/>
            <a:gdLst>
              <a:gd name="G0" fmla="+- 735 0 0"/>
              <a:gd name="G1" fmla="+- 11328 0 0"/>
              <a:gd name="G2" fmla="*/ G1 1 G0"/>
              <a:gd name="G3" fmla="*/ 50000 65535 1"/>
              <a:gd name="G4" fmla="+- G2 0 50000"/>
              <a:gd name="G5" fmla="?: G4 50000 G2"/>
              <a:gd name="G6" fmla="?: G3 0 G4"/>
              <a:gd name="G7" fmla="*/ G0 G6 1"/>
              <a:gd name="G8" fmla="*/ G7 1 34464"/>
              <a:gd name="G9" fmla="+- 1050 0 G8"/>
              <a:gd name="G10" fmla="+- G9 1050 0"/>
              <a:gd name="G11" fmla="*/ G10 1 2"/>
              <a:gd name="G12" fmla="*/ G9 1 2"/>
              <a:gd name="G13" fmla="*/ 1 735 2"/>
              <a:gd name="G14" fmla="+- 735 0 0"/>
              <a:gd name="G15" fmla="+- 1050 0 0"/>
            </a:gdLst>
            <a:ahLst/>
            <a:cxnLst>
              <a:cxn ang="0">
                <a:pos x="r" y="vc"/>
              </a:cxn>
              <a:cxn ang="5400000">
                <a:pos x="hc" y="b"/>
              </a:cxn>
              <a:cxn ang="10800000">
                <a:pos x="l" y="vc"/>
              </a:cxn>
              <a:cxn ang="16200000">
                <a:pos x="hc" y="t"/>
              </a:cxn>
            </a:cxnLst>
            <a:rect l="0" t="0" r="0" b="0"/>
            <a:pathLst>
              <a:path>
                <a:moveTo>
                  <a:pt x="0" y="0"/>
                </a:moveTo>
                <a:lnTo>
                  <a:pt x="1050" y="0"/>
                </a:lnTo>
                <a:lnTo>
                  <a:pt x="1050" y="368"/>
                </a:lnTo>
                <a:lnTo>
                  <a:pt x="1050" y="735"/>
                </a:lnTo>
                <a:lnTo>
                  <a:pt x="0" y="735"/>
                </a:lnTo>
                <a:close/>
              </a:path>
            </a:pathLst>
          </a:custGeom>
          <a:solidFill>
            <a:srgbClr val="5F5F5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ctr" hangingPunct="1">
              <a:lnSpc>
                <a:spcPct val="90000"/>
              </a:lnSpc>
              <a:buClrTx/>
              <a:buFontTx/>
              <a:buNone/>
            </a:pPr>
            <a:r>
              <a:rPr lang="en-US" altLang="en-US" sz="1600" b="1">
                <a:solidFill>
                  <a:srgbClr val="FFFFFF"/>
                </a:solidFill>
                <a:latin typeface="Calibri" panose="020F0502020204030204" pitchFamily="34" charset="0"/>
              </a:rPr>
              <a:t>6</a:t>
            </a:r>
          </a:p>
        </p:txBody>
      </p:sp>
      <p:sp>
        <p:nvSpPr>
          <p:cNvPr id="8202" name="WordArt 10"/>
          <p:cNvSpPr>
            <a:spLocks noChangeArrowheads="1" noChangeShapeType="1" noTextEdit="1"/>
          </p:cNvSpPr>
          <p:nvPr/>
        </p:nvSpPr>
        <p:spPr bwMode="auto">
          <a:xfrm>
            <a:off x="8589963" y="5268913"/>
            <a:ext cx="1244600" cy="252412"/>
          </a:xfrm>
          <a:prstGeom prst="rect">
            <a:avLst/>
          </a:prstGeom>
        </p:spPr>
        <p:txBody>
          <a:bodyPr wrap="none" fromWordArt="1">
            <a:prstTxWarp prst="textCurveUp">
              <a:avLst>
                <a:gd name="adj" fmla="val 23222"/>
              </a:avLst>
            </a:prstTxWarp>
          </a:bodyPr>
          <a:lstStyle/>
          <a:p>
            <a:pPr algn="ctr"/>
            <a:r>
              <a:rPr lang="en-US" sz="1990">
                <a:ln w="9360" cap="flat">
                  <a:solidFill>
                    <a:srgbClr val="000000"/>
                  </a:solidFill>
                  <a:miter lim="800000"/>
                  <a:headEnd/>
                  <a:tailEnd/>
                </a:ln>
                <a:blipFill dpi="0" rotWithShape="0">
                  <a:blip r:embed="rId4"/>
                  <a:srcRect/>
                  <a:tile tx="0" ty="0" sx="100000" sy="100000" flip="none" algn="tl"/>
                </a:blipFill>
                <a:effectLst>
                  <a:outerShdw dist="152735" dir="2700000" algn="ctr" rotWithShape="0">
                    <a:srgbClr val="868686"/>
                  </a:outerShdw>
                </a:effectLst>
                <a:latin typeface="Arial Black" panose="020B0A04020102020204" pitchFamily="34" charset="0"/>
              </a:rPr>
              <a:t>Umesh Worlikar</a:t>
            </a:r>
          </a:p>
        </p:txBody>
      </p:sp>
    </p:spTree>
  </p:cSld>
  <p:clrMapOvr>
    <a:masterClrMapping/>
  </p:clrMapOvr>
  <p:transition spd="med">
    <p:fade/>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Text Box 1"/>
          <p:cNvSpPr txBox="1">
            <a:spLocks noChangeArrowheads="1"/>
          </p:cNvSpPr>
          <p:nvPr/>
        </p:nvSpPr>
        <p:spPr bwMode="auto">
          <a:xfrm>
            <a:off x="457200" y="182563"/>
            <a:ext cx="92090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hangingPunct="1">
              <a:lnSpc>
                <a:spcPct val="100000"/>
              </a:lnSpc>
              <a:buClrTx/>
              <a:buFontTx/>
              <a:buNone/>
            </a:pPr>
            <a:r>
              <a:rPr lang="en-US" altLang="en-US" sz="2200" b="1">
                <a:solidFill>
                  <a:srgbClr val="2F4F4F"/>
                </a:solidFill>
                <a:latin typeface="Trebuchet MS" panose="020B0603020202020204" pitchFamily="34" charset="0"/>
                <a:cs typeface="Geneva" charset="0"/>
              </a:rPr>
              <a:t>API GateWay</a:t>
            </a:r>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8850" y="184150"/>
            <a:ext cx="4922838" cy="48831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6627" name="Text Box 3"/>
          <p:cNvSpPr txBox="1">
            <a:spLocks noChangeArrowheads="1"/>
          </p:cNvSpPr>
          <p:nvPr/>
        </p:nvSpPr>
        <p:spPr bwMode="auto">
          <a:xfrm>
            <a:off x="750888" y="849313"/>
            <a:ext cx="5668962" cy="835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4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spcBef>
                <a:spcPts val="1200"/>
              </a:spcBef>
              <a:spcAft>
                <a:spcPts val="1000"/>
              </a:spcAft>
              <a:buClrTx/>
              <a:buFontTx/>
              <a:buNone/>
            </a:pPr>
            <a:r>
              <a:rPr lang="en-US" altLang="en-US" sz="1600" b="1">
                <a:solidFill>
                  <a:srgbClr val="32CD32"/>
                </a:solidFill>
              </a:rPr>
              <a:t>Solution</a:t>
            </a:r>
            <a:r>
              <a:rPr lang="en-US" altLang="en-US" sz="1600" b="1">
                <a:solidFill>
                  <a:srgbClr val="2F4F4F"/>
                </a:solidFill>
              </a:rPr>
              <a:t> : Using an API Gateway single entry point for all clients</a:t>
            </a:r>
          </a:p>
          <a:p>
            <a:pPr>
              <a:spcBef>
                <a:spcPts val="1200"/>
              </a:spcBef>
              <a:spcAft>
                <a:spcPts val="1000"/>
              </a:spcAft>
              <a:buClrTx/>
              <a:buFontTx/>
              <a:buNone/>
            </a:pPr>
            <a:endParaRPr lang="en-US" altLang="en-US" sz="1600" b="1">
              <a:solidFill>
                <a:srgbClr val="2F4F4F"/>
              </a:solidFill>
            </a:endParaRPr>
          </a:p>
        </p:txBody>
      </p:sp>
      <p:pic>
        <p:nvPicPr>
          <p:cNvPr id="266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413" y="1441450"/>
            <a:ext cx="4302125" cy="31702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6629" name="WordArt 5"/>
          <p:cNvSpPr>
            <a:spLocks noChangeArrowheads="1" noChangeShapeType="1" noTextEdit="1"/>
          </p:cNvSpPr>
          <p:nvPr/>
        </p:nvSpPr>
        <p:spPr bwMode="auto">
          <a:xfrm>
            <a:off x="8643938" y="5332413"/>
            <a:ext cx="1244600" cy="252412"/>
          </a:xfrm>
          <a:prstGeom prst="rect">
            <a:avLst/>
          </a:prstGeom>
        </p:spPr>
        <p:txBody>
          <a:bodyPr wrap="none" fromWordArt="1">
            <a:prstTxWarp prst="textCurveUp">
              <a:avLst>
                <a:gd name="adj" fmla="val 23222"/>
              </a:avLst>
            </a:prstTxWarp>
          </a:bodyPr>
          <a:lstStyle/>
          <a:p>
            <a:pPr algn="ctr"/>
            <a:r>
              <a:rPr lang="en-US" sz="1990">
                <a:ln w="9360" cap="flat">
                  <a:solidFill>
                    <a:srgbClr val="000000"/>
                  </a:solidFill>
                  <a:miter lim="800000"/>
                  <a:headEnd/>
                  <a:tailEnd/>
                </a:ln>
                <a:blipFill dpi="0" rotWithShape="0">
                  <a:blip r:embed="rId5"/>
                  <a:srcRect/>
                  <a:tile tx="0" ty="0" sx="100000" sy="100000" flip="none" algn="tl"/>
                </a:blipFill>
                <a:effectLst>
                  <a:outerShdw dist="152735" dir="2700000" algn="ctr" rotWithShape="0">
                    <a:srgbClr val="868686"/>
                  </a:outerShdw>
                </a:effectLst>
                <a:latin typeface="Arial Black" panose="020B0A04020102020204" pitchFamily="34" charset="0"/>
              </a:rPr>
              <a:t>Umesh Worlikar</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49" name="Text Box 1"/>
          <p:cNvSpPr txBox="1">
            <a:spLocks noChangeArrowheads="1"/>
          </p:cNvSpPr>
          <p:nvPr/>
        </p:nvSpPr>
        <p:spPr bwMode="auto">
          <a:xfrm>
            <a:off x="457200" y="182563"/>
            <a:ext cx="92090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hangingPunct="1">
              <a:lnSpc>
                <a:spcPct val="100000"/>
              </a:lnSpc>
              <a:buClrTx/>
              <a:buFontTx/>
              <a:buNone/>
            </a:pPr>
            <a:r>
              <a:rPr lang="en-US" altLang="en-US" sz="2200" b="1">
                <a:solidFill>
                  <a:srgbClr val="2F4F4F"/>
                </a:solidFill>
                <a:latin typeface="Trebuchet MS" panose="020B0603020202020204" pitchFamily="34" charset="0"/>
                <a:cs typeface="Geneva" charset="0"/>
              </a:rPr>
              <a:t>API GateWay</a:t>
            </a:r>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288" y="769938"/>
            <a:ext cx="7469187" cy="39782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7651" name="WordArt 3"/>
          <p:cNvSpPr>
            <a:spLocks noChangeArrowheads="1" noChangeShapeType="1" noTextEdit="1"/>
          </p:cNvSpPr>
          <p:nvPr/>
        </p:nvSpPr>
        <p:spPr bwMode="auto">
          <a:xfrm>
            <a:off x="8643938" y="5332413"/>
            <a:ext cx="1244600" cy="252412"/>
          </a:xfrm>
          <a:prstGeom prst="rect">
            <a:avLst/>
          </a:prstGeom>
        </p:spPr>
        <p:txBody>
          <a:bodyPr wrap="none" fromWordArt="1">
            <a:prstTxWarp prst="textCurveUp">
              <a:avLst>
                <a:gd name="adj" fmla="val 23222"/>
              </a:avLst>
            </a:prstTxWarp>
          </a:bodyPr>
          <a:lstStyle/>
          <a:p>
            <a:pPr algn="ctr"/>
            <a:r>
              <a:rPr lang="en-US" sz="1990">
                <a:ln w="9360" cap="flat">
                  <a:solidFill>
                    <a:srgbClr val="000000"/>
                  </a:solidFill>
                  <a:miter lim="800000"/>
                  <a:headEnd/>
                  <a:tailEnd/>
                </a:ln>
                <a:blipFill dpi="0" rotWithShape="0">
                  <a:blip r:embed="rId4"/>
                  <a:srcRect/>
                  <a:tile tx="0" ty="0" sx="100000" sy="100000" flip="none" algn="tl"/>
                </a:blipFill>
                <a:effectLst>
                  <a:outerShdw dist="152735" dir="2700000" algn="ctr" rotWithShape="0">
                    <a:srgbClr val="868686"/>
                  </a:outerShdw>
                </a:effectLst>
                <a:latin typeface="Arial Black" panose="020B0A04020102020204" pitchFamily="34" charset="0"/>
              </a:rPr>
              <a:t>Umesh Worlikar</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3" name="Text Box 1"/>
          <p:cNvSpPr txBox="1">
            <a:spLocks noChangeArrowheads="1"/>
          </p:cNvSpPr>
          <p:nvPr/>
        </p:nvSpPr>
        <p:spPr bwMode="auto">
          <a:xfrm>
            <a:off x="457200" y="182563"/>
            <a:ext cx="92090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hangingPunct="1">
              <a:lnSpc>
                <a:spcPct val="100000"/>
              </a:lnSpc>
              <a:buClrTx/>
              <a:buFontTx/>
              <a:buNone/>
            </a:pPr>
            <a:r>
              <a:rPr lang="en-US" altLang="en-US" sz="2200" b="1">
                <a:solidFill>
                  <a:srgbClr val="2F4F4F"/>
                </a:solidFill>
                <a:latin typeface="Trebuchet MS" panose="020B0603020202020204" pitchFamily="34" charset="0"/>
                <a:cs typeface="Geneva" charset="0"/>
              </a:rPr>
              <a:t>Service Discovery </a:t>
            </a:r>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4263" y="892175"/>
            <a:ext cx="4508500" cy="40465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8675" name="Text Box 3"/>
          <p:cNvSpPr txBox="1">
            <a:spLocks noChangeArrowheads="1"/>
          </p:cNvSpPr>
          <p:nvPr/>
        </p:nvSpPr>
        <p:spPr bwMode="auto">
          <a:xfrm>
            <a:off x="274638" y="1006475"/>
            <a:ext cx="5211762" cy="458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804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spcBef>
                <a:spcPts val="1200"/>
              </a:spcBef>
              <a:spcAft>
                <a:spcPts val="1000"/>
              </a:spcAft>
              <a:buClrTx/>
              <a:buFontTx/>
              <a:buNone/>
            </a:pPr>
            <a:r>
              <a:rPr lang="en-US" altLang="en-US" sz="2600" b="1"/>
              <a:t>Cloud Based Microservices</a:t>
            </a:r>
          </a:p>
        </p:txBody>
      </p:sp>
      <p:sp>
        <p:nvSpPr>
          <p:cNvPr id="28676" name="Text Box 4"/>
          <p:cNvSpPr txBox="1">
            <a:spLocks noChangeArrowheads="1"/>
          </p:cNvSpPr>
          <p:nvPr/>
        </p:nvSpPr>
        <p:spPr bwMode="auto">
          <a:xfrm>
            <a:off x="274638" y="1554163"/>
            <a:ext cx="3475037" cy="3087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76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buClrTx/>
              <a:buFontTx/>
              <a:buNone/>
            </a:pPr>
            <a:r>
              <a:rPr lang="en-US" altLang="en-US" sz="1400"/>
              <a:t>In order to make a request, your code needs to know the network location (IP address and port) of a service instance. </a:t>
            </a:r>
            <a:br>
              <a:rPr lang="en-US" altLang="en-US" sz="1400"/>
            </a:br>
            <a:r>
              <a:rPr lang="en-US" altLang="en-US" sz="1400"/>
              <a:t/>
            </a:r>
            <a:br>
              <a:rPr lang="en-US" altLang="en-US" sz="1400"/>
            </a:br>
            <a:r>
              <a:rPr lang="en-US" altLang="en-US" sz="1400"/>
              <a:t>In a traditional application running on physical hardware, the network locations of service instances are relatively static.</a:t>
            </a:r>
            <a:br>
              <a:rPr lang="en-US" altLang="en-US" sz="1400"/>
            </a:br>
            <a:r>
              <a:rPr lang="en-US" altLang="en-US" sz="1400"/>
              <a:t/>
            </a:r>
            <a:br>
              <a:rPr lang="en-US" altLang="en-US" sz="1400"/>
            </a:br>
            <a:r>
              <a:rPr lang="en-US" altLang="en-US" sz="1400"/>
              <a:t>Service instances have dynamically assigned network locations. Moreover, the set of service instances changes dynamically because of autoscaling, failures, and upgrades. Consequently, your client code needs to use a more elaborate service discovery mechanism.</a:t>
            </a:r>
          </a:p>
        </p:txBody>
      </p:sp>
      <p:sp>
        <p:nvSpPr>
          <p:cNvPr id="28677" name="WordArt 5"/>
          <p:cNvSpPr>
            <a:spLocks noChangeArrowheads="1" noChangeShapeType="1" noTextEdit="1"/>
          </p:cNvSpPr>
          <p:nvPr/>
        </p:nvSpPr>
        <p:spPr bwMode="auto">
          <a:xfrm>
            <a:off x="8643938" y="5332413"/>
            <a:ext cx="1244600" cy="252412"/>
          </a:xfrm>
          <a:prstGeom prst="rect">
            <a:avLst/>
          </a:prstGeom>
        </p:spPr>
        <p:txBody>
          <a:bodyPr wrap="none" fromWordArt="1">
            <a:prstTxWarp prst="textCurveUp">
              <a:avLst>
                <a:gd name="adj" fmla="val 23222"/>
              </a:avLst>
            </a:prstTxWarp>
          </a:bodyPr>
          <a:lstStyle/>
          <a:p>
            <a:pPr algn="ctr"/>
            <a:r>
              <a:rPr lang="en-US" sz="1990">
                <a:ln w="9360" cap="flat">
                  <a:solidFill>
                    <a:srgbClr val="000000"/>
                  </a:solidFill>
                  <a:miter lim="800000"/>
                  <a:headEnd/>
                  <a:tailEnd/>
                </a:ln>
                <a:blipFill dpi="0" rotWithShape="0">
                  <a:blip r:embed="rId4"/>
                  <a:srcRect/>
                  <a:tile tx="0" ty="0" sx="100000" sy="100000" flip="none" algn="tl"/>
                </a:blipFill>
                <a:effectLst>
                  <a:outerShdw dist="152735" dir="2700000" algn="ctr" rotWithShape="0">
                    <a:srgbClr val="868686"/>
                  </a:outerShdw>
                </a:effectLst>
                <a:latin typeface="Arial Black" panose="020B0A04020102020204" pitchFamily="34" charset="0"/>
              </a:rPr>
              <a:t>Umesh Worlikar</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7" name="Text Box 1"/>
          <p:cNvSpPr txBox="1">
            <a:spLocks noChangeArrowheads="1"/>
          </p:cNvSpPr>
          <p:nvPr/>
        </p:nvSpPr>
        <p:spPr bwMode="auto">
          <a:xfrm>
            <a:off x="457200" y="182563"/>
            <a:ext cx="92090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hangingPunct="1">
              <a:lnSpc>
                <a:spcPct val="100000"/>
              </a:lnSpc>
              <a:buClrTx/>
              <a:buFontTx/>
              <a:buNone/>
            </a:pPr>
            <a:r>
              <a:rPr lang="en-US" altLang="en-US" sz="2200" b="1">
                <a:solidFill>
                  <a:srgbClr val="2F4F4F"/>
                </a:solidFill>
                <a:latin typeface="Trebuchet MS" panose="020B0603020202020204" pitchFamily="34" charset="0"/>
                <a:cs typeface="Geneva" charset="0"/>
              </a:rPr>
              <a:t>Service Discovery </a:t>
            </a:r>
          </a:p>
        </p:txBody>
      </p:sp>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3675" y="835025"/>
            <a:ext cx="4305300" cy="40655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9699" name="Text Box 3"/>
          <p:cNvSpPr txBox="1">
            <a:spLocks noChangeArrowheads="1"/>
          </p:cNvSpPr>
          <p:nvPr/>
        </p:nvSpPr>
        <p:spPr bwMode="auto">
          <a:xfrm>
            <a:off x="238125" y="790575"/>
            <a:ext cx="5211763" cy="430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624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spcBef>
                <a:spcPts val="1200"/>
              </a:spcBef>
              <a:spcAft>
                <a:spcPts val="1000"/>
              </a:spcAft>
              <a:buClrTx/>
              <a:buFontTx/>
              <a:buNone/>
            </a:pPr>
            <a:r>
              <a:rPr lang="en-US" altLang="en-US" sz="2400" b="1"/>
              <a:t>The Client-Side Discovery Pattern</a:t>
            </a:r>
          </a:p>
        </p:txBody>
      </p:sp>
      <p:sp>
        <p:nvSpPr>
          <p:cNvPr id="29700" name="WordArt 4"/>
          <p:cNvSpPr>
            <a:spLocks noChangeArrowheads="1" noChangeShapeType="1" noTextEdit="1"/>
          </p:cNvSpPr>
          <p:nvPr/>
        </p:nvSpPr>
        <p:spPr bwMode="auto">
          <a:xfrm>
            <a:off x="8643938" y="5332413"/>
            <a:ext cx="1244600" cy="252412"/>
          </a:xfrm>
          <a:prstGeom prst="rect">
            <a:avLst/>
          </a:prstGeom>
        </p:spPr>
        <p:txBody>
          <a:bodyPr wrap="none" fromWordArt="1">
            <a:prstTxWarp prst="textCurveUp">
              <a:avLst>
                <a:gd name="adj" fmla="val 23222"/>
              </a:avLst>
            </a:prstTxWarp>
          </a:bodyPr>
          <a:lstStyle/>
          <a:p>
            <a:pPr algn="ctr"/>
            <a:r>
              <a:rPr lang="en-US" sz="1990">
                <a:ln w="9360" cap="flat">
                  <a:solidFill>
                    <a:srgbClr val="000000"/>
                  </a:solidFill>
                  <a:miter lim="800000"/>
                  <a:headEnd/>
                  <a:tailEnd/>
                </a:ln>
                <a:blipFill dpi="0" rotWithShape="0">
                  <a:blip r:embed="rId4"/>
                  <a:srcRect/>
                  <a:tile tx="0" ty="0" sx="100000" sy="100000" flip="none" algn="tl"/>
                </a:blipFill>
                <a:effectLst>
                  <a:outerShdw dist="152735" dir="2700000" algn="ctr" rotWithShape="0">
                    <a:srgbClr val="868686"/>
                  </a:outerShdw>
                </a:effectLst>
                <a:latin typeface="Arial Black" panose="020B0A04020102020204" pitchFamily="34" charset="0"/>
              </a:rPr>
              <a:t>Umesh Worlikar</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1" name="Text Box 1"/>
          <p:cNvSpPr txBox="1">
            <a:spLocks noChangeArrowheads="1"/>
          </p:cNvSpPr>
          <p:nvPr/>
        </p:nvSpPr>
        <p:spPr bwMode="auto">
          <a:xfrm>
            <a:off x="457200" y="182563"/>
            <a:ext cx="92090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hangingPunct="1">
              <a:lnSpc>
                <a:spcPct val="100000"/>
              </a:lnSpc>
              <a:buClrTx/>
              <a:buFontTx/>
              <a:buNone/>
            </a:pPr>
            <a:r>
              <a:rPr lang="en-US" altLang="en-US" sz="2200" b="1">
                <a:solidFill>
                  <a:srgbClr val="2F4F4F"/>
                </a:solidFill>
                <a:latin typeface="Trebuchet MS" panose="020B0603020202020204" pitchFamily="34" charset="0"/>
                <a:cs typeface="Geneva" charset="0"/>
              </a:rPr>
              <a:t>Service Discovery </a:t>
            </a:r>
          </a:p>
        </p:txBody>
      </p:sp>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747713"/>
            <a:ext cx="5432425" cy="41703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23" name="Text Box 3"/>
          <p:cNvSpPr txBox="1">
            <a:spLocks noChangeArrowheads="1"/>
          </p:cNvSpPr>
          <p:nvPr/>
        </p:nvSpPr>
        <p:spPr bwMode="auto">
          <a:xfrm>
            <a:off x="274638" y="935038"/>
            <a:ext cx="5211762"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624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spcBef>
                <a:spcPts val="1200"/>
              </a:spcBef>
              <a:spcAft>
                <a:spcPts val="1000"/>
              </a:spcAft>
              <a:buClrTx/>
              <a:buFontTx/>
              <a:buNone/>
            </a:pPr>
            <a:r>
              <a:rPr lang="en-US" altLang="en-US" sz="2400" b="1"/>
              <a:t>The Server-Side Discovery Pattern</a:t>
            </a:r>
          </a:p>
        </p:txBody>
      </p:sp>
      <p:sp>
        <p:nvSpPr>
          <p:cNvPr id="30724" name="WordArt 4"/>
          <p:cNvSpPr>
            <a:spLocks noChangeArrowheads="1" noChangeShapeType="1" noTextEdit="1"/>
          </p:cNvSpPr>
          <p:nvPr/>
        </p:nvSpPr>
        <p:spPr bwMode="auto">
          <a:xfrm>
            <a:off x="8643938" y="5332413"/>
            <a:ext cx="1244600" cy="252412"/>
          </a:xfrm>
          <a:prstGeom prst="rect">
            <a:avLst/>
          </a:prstGeom>
        </p:spPr>
        <p:txBody>
          <a:bodyPr wrap="none" fromWordArt="1">
            <a:prstTxWarp prst="textCurveUp">
              <a:avLst>
                <a:gd name="adj" fmla="val 23222"/>
              </a:avLst>
            </a:prstTxWarp>
          </a:bodyPr>
          <a:lstStyle/>
          <a:p>
            <a:pPr algn="ctr"/>
            <a:r>
              <a:rPr lang="en-US" sz="1990">
                <a:ln w="9360" cap="flat">
                  <a:solidFill>
                    <a:srgbClr val="000000"/>
                  </a:solidFill>
                  <a:miter lim="800000"/>
                  <a:headEnd/>
                  <a:tailEnd/>
                </a:ln>
                <a:blipFill dpi="0" rotWithShape="0">
                  <a:blip r:embed="rId4"/>
                  <a:srcRect/>
                  <a:tile tx="0" ty="0" sx="100000" sy="100000" flip="none" algn="tl"/>
                </a:blipFill>
                <a:effectLst>
                  <a:outerShdw dist="152735" dir="2700000" algn="ctr" rotWithShape="0">
                    <a:srgbClr val="868686"/>
                  </a:outerShdw>
                </a:effectLst>
                <a:latin typeface="Arial Black" panose="020B0A04020102020204" pitchFamily="34" charset="0"/>
              </a:rPr>
              <a:t>Umesh Worlikar</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5" name="Text Box 1"/>
          <p:cNvSpPr txBox="1">
            <a:spLocks noChangeArrowheads="1"/>
          </p:cNvSpPr>
          <p:nvPr/>
        </p:nvSpPr>
        <p:spPr bwMode="auto">
          <a:xfrm>
            <a:off x="457200" y="182563"/>
            <a:ext cx="92090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hangingPunct="1">
              <a:lnSpc>
                <a:spcPct val="100000"/>
              </a:lnSpc>
              <a:buClrTx/>
              <a:buFontTx/>
              <a:buNone/>
            </a:pPr>
            <a:r>
              <a:rPr lang="en-US" altLang="en-US" sz="2200" b="1">
                <a:solidFill>
                  <a:srgbClr val="2F4F4F"/>
                </a:solidFill>
                <a:latin typeface="Trebuchet MS" panose="020B0603020202020204" pitchFamily="34" charset="0"/>
                <a:cs typeface="Geneva" charset="0"/>
              </a:rPr>
              <a:t>Service Discovery </a:t>
            </a:r>
          </a:p>
        </p:txBody>
      </p:sp>
      <p:pic>
        <p:nvPicPr>
          <p:cNvPr id="317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8488" y="1279525"/>
            <a:ext cx="4165600" cy="36337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17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4075" y="1371600"/>
            <a:ext cx="3933825" cy="34750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1748" name="Text Box 4"/>
          <p:cNvSpPr txBox="1">
            <a:spLocks noChangeArrowheads="1"/>
          </p:cNvSpPr>
          <p:nvPr/>
        </p:nvSpPr>
        <p:spPr bwMode="auto">
          <a:xfrm>
            <a:off x="274638" y="790575"/>
            <a:ext cx="8778875" cy="1504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2640" rIns="90000" bIns="45000"/>
          <a:lstStyle>
            <a:lvl1pPr marL="215900" indent="-214313">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1pPr>
            <a:lvl2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2pPr>
            <a:lvl3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3pPr>
            <a:lvl4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4pPr>
            <a:lvl5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9pPr>
          </a:lstStyle>
          <a:p>
            <a:pPr>
              <a:spcBef>
                <a:spcPts val="1200"/>
              </a:spcBef>
              <a:spcAft>
                <a:spcPts val="1000"/>
              </a:spcAft>
              <a:buClrTx/>
              <a:buFontTx/>
              <a:buNone/>
            </a:pPr>
            <a:r>
              <a:rPr lang="en-US" altLang="en-US" sz="2000" b="1"/>
              <a:t>The Service Registry Options </a:t>
            </a:r>
          </a:p>
          <a:p>
            <a:pPr>
              <a:spcBef>
                <a:spcPts val="1200"/>
              </a:spcBef>
              <a:spcAft>
                <a:spcPts val="1000"/>
              </a:spcAft>
              <a:buClrTx/>
              <a:buSzPct val="45000"/>
              <a:buFontTx/>
              <a:buNone/>
            </a:pPr>
            <a:r>
              <a:rPr lang="en-US" altLang="en-US" sz="1600" b="1"/>
              <a:t>The Self-Registration Pattern                                The Third-Party Registration Pattern</a:t>
            </a:r>
          </a:p>
          <a:p>
            <a:pPr>
              <a:spcBef>
                <a:spcPts val="1200"/>
              </a:spcBef>
              <a:spcAft>
                <a:spcPts val="1000"/>
              </a:spcAft>
              <a:buClrTx/>
              <a:buFontTx/>
              <a:buNone/>
            </a:pPr>
            <a:endParaRPr lang="en-US" altLang="en-US" sz="1600" b="1"/>
          </a:p>
        </p:txBody>
      </p:sp>
      <p:sp>
        <p:nvSpPr>
          <p:cNvPr id="31749" name="WordArt 5"/>
          <p:cNvSpPr>
            <a:spLocks noChangeArrowheads="1" noChangeShapeType="1" noTextEdit="1"/>
          </p:cNvSpPr>
          <p:nvPr/>
        </p:nvSpPr>
        <p:spPr bwMode="auto">
          <a:xfrm>
            <a:off x="8643938" y="5332413"/>
            <a:ext cx="1244600" cy="252412"/>
          </a:xfrm>
          <a:prstGeom prst="rect">
            <a:avLst/>
          </a:prstGeom>
        </p:spPr>
        <p:txBody>
          <a:bodyPr wrap="none" fromWordArt="1">
            <a:prstTxWarp prst="textCurveUp">
              <a:avLst>
                <a:gd name="adj" fmla="val 23222"/>
              </a:avLst>
            </a:prstTxWarp>
          </a:bodyPr>
          <a:lstStyle/>
          <a:p>
            <a:pPr algn="ctr"/>
            <a:r>
              <a:rPr lang="en-US" sz="1990">
                <a:ln w="9360" cap="flat">
                  <a:solidFill>
                    <a:srgbClr val="000000"/>
                  </a:solidFill>
                  <a:miter lim="800000"/>
                  <a:headEnd/>
                  <a:tailEnd/>
                </a:ln>
                <a:blipFill dpi="0" rotWithShape="0">
                  <a:blip r:embed="rId5"/>
                  <a:srcRect/>
                  <a:tile tx="0" ty="0" sx="100000" sy="100000" flip="none" algn="tl"/>
                </a:blipFill>
                <a:effectLst>
                  <a:outerShdw dist="152735" dir="2700000" algn="ctr" rotWithShape="0">
                    <a:srgbClr val="868686"/>
                  </a:outerShdw>
                </a:effectLst>
                <a:latin typeface="Arial Black" panose="020B0A04020102020204" pitchFamily="34" charset="0"/>
              </a:rPr>
              <a:t>Umesh Worlikar</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69" name="Text Box 1"/>
          <p:cNvSpPr txBox="1">
            <a:spLocks noChangeArrowheads="1"/>
          </p:cNvSpPr>
          <p:nvPr/>
        </p:nvSpPr>
        <p:spPr bwMode="auto">
          <a:xfrm>
            <a:off x="457200" y="182563"/>
            <a:ext cx="92090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hangingPunct="1">
              <a:lnSpc>
                <a:spcPct val="100000"/>
              </a:lnSpc>
              <a:buClrTx/>
              <a:buFontTx/>
              <a:buNone/>
            </a:pPr>
            <a:r>
              <a:rPr lang="en-US" altLang="en-US" sz="2200" b="1">
                <a:solidFill>
                  <a:srgbClr val="2F4F4F"/>
                </a:solidFill>
                <a:latin typeface="Trebuchet MS" panose="020B0603020202020204" pitchFamily="34" charset="0"/>
                <a:cs typeface="Geneva" charset="0"/>
              </a:rPr>
              <a:t>Distributed Data Management</a:t>
            </a:r>
          </a:p>
        </p:txBody>
      </p:sp>
      <p:sp>
        <p:nvSpPr>
          <p:cNvPr id="32770" name="Text Box 2"/>
          <p:cNvSpPr txBox="1">
            <a:spLocks noChangeArrowheads="1"/>
          </p:cNvSpPr>
          <p:nvPr/>
        </p:nvSpPr>
        <p:spPr bwMode="auto">
          <a:xfrm>
            <a:off x="668338" y="895350"/>
            <a:ext cx="9117012" cy="3817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400" rIns="90000" bIns="45000"/>
          <a:lstStyle>
            <a:lvl1pPr marL="215900" indent="-214313">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1pPr>
            <a:lvl2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2pPr>
            <a:lvl3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3pPr>
            <a:lvl4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4pPr>
            <a:lvl5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9pPr>
          </a:lstStyle>
          <a:p>
            <a:pPr>
              <a:buClrTx/>
              <a:buSzPct val="45000"/>
              <a:buFontTx/>
              <a:buNone/>
            </a:pPr>
            <a:r>
              <a:rPr lang="en-US" altLang="en-US" sz="1600">
                <a:solidFill>
                  <a:srgbClr val="2F4F4F"/>
                </a:solidFill>
              </a:rPr>
              <a:t> A key benefit of using a relational database is that your application can use ACID transactions</a:t>
            </a:r>
            <a:br>
              <a:rPr lang="en-US" altLang="en-US" sz="1600">
                <a:solidFill>
                  <a:srgbClr val="2F4F4F"/>
                </a:solidFill>
              </a:rPr>
            </a:br>
            <a:endParaRPr lang="en-US" altLang="en-US" sz="1600">
              <a:solidFill>
                <a:srgbClr val="2F4F4F"/>
              </a:solidFill>
            </a:endParaRPr>
          </a:p>
          <a:p>
            <a:pPr marL="214313" indent="-212725">
              <a:buSzPct val="45000"/>
              <a:buFont typeface="Wingdings" panose="05000000000000000000" pitchFamily="2" charset="2"/>
              <a:buChar char=""/>
            </a:pPr>
            <a:r>
              <a:rPr lang="en-US" altLang="en-US" sz="2200">
                <a:solidFill>
                  <a:srgbClr val="2F4F4F"/>
                </a:solidFill>
              </a:rPr>
              <a:t>    </a:t>
            </a:r>
            <a:r>
              <a:rPr lang="en-US" altLang="en-US" sz="2200" b="1">
                <a:solidFill>
                  <a:srgbClr val="2F4F4F"/>
                </a:solidFill>
              </a:rPr>
              <a:t>Atomicity</a:t>
            </a:r>
            <a:r>
              <a:rPr lang="en-US" altLang="en-US" sz="2200">
                <a:solidFill>
                  <a:srgbClr val="2F4F4F"/>
                </a:solidFill>
              </a:rPr>
              <a:t> – Changes are made atomically</a:t>
            </a:r>
            <a:br>
              <a:rPr lang="en-US" altLang="en-US" sz="2200">
                <a:solidFill>
                  <a:srgbClr val="2F4F4F"/>
                </a:solidFill>
              </a:rPr>
            </a:br>
            <a:endParaRPr lang="en-US" altLang="en-US" sz="2200">
              <a:solidFill>
                <a:srgbClr val="2F4F4F"/>
              </a:solidFill>
            </a:endParaRPr>
          </a:p>
          <a:p>
            <a:pPr marL="214313" indent="-212725">
              <a:buSzPct val="45000"/>
              <a:buFont typeface="Wingdings" panose="05000000000000000000" pitchFamily="2" charset="2"/>
              <a:buChar char=""/>
            </a:pPr>
            <a:r>
              <a:rPr lang="en-US" altLang="en-US" sz="2200">
                <a:solidFill>
                  <a:srgbClr val="2F4F4F"/>
                </a:solidFill>
              </a:rPr>
              <a:t>    </a:t>
            </a:r>
            <a:r>
              <a:rPr lang="en-US" altLang="en-US" sz="2200" b="1">
                <a:solidFill>
                  <a:srgbClr val="2F4F4F"/>
                </a:solidFill>
              </a:rPr>
              <a:t>Consistency</a:t>
            </a:r>
            <a:r>
              <a:rPr lang="en-US" altLang="en-US" sz="2200">
                <a:solidFill>
                  <a:srgbClr val="2F4F4F"/>
                </a:solidFill>
              </a:rPr>
              <a:t> – The state of the database is always consistent</a:t>
            </a:r>
            <a:br>
              <a:rPr lang="en-US" altLang="en-US" sz="2200">
                <a:solidFill>
                  <a:srgbClr val="2F4F4F"/>
                </a:solidFill>
              </a:rPr>
            </a:br>
            <a:endParaRPr lang="en-US" altLang="en-US" sz="2200">
              <a:solidFill>
                <a:srgbClr val="2F4F4F"/>
              </a:solidFill>
            </a:endParaRPr>
          </a:p>
          <a:p>
            <a:pPr marL="214313" indent="-212725">
              <a:buSzPct val="45000"/>
              <a:buFont typeface="Wingdings" panose="05000000000000000000" pitchFamily="2" charset="2"/>
              <a:buChar char=""/>
            </a:pPr>
            <a:r>
              <a:rPr lang="en-US" altLang="en-US" sz="2200">
                <a:solidFill>
                  <a:srgbClr val="2F4F4F"/>
                </a:solidFill>
              </a:rPr>
              <a:t>    </a:t>
            </a:r>
            <a:r>
              <a:rPr lang="en-US" altLang="en-US" sz="2200" b="1">
                <a:solidFill>
                  <a:srgbClr val="2F4F4F"/>
                </a:solidFill>
              </a:rPr>
              <a:t>Isolation</a:t>
            </a:r>
            <a:r>
              <a:rPr lang="en-US" altLang="en-US" sz="2200">
                <a:solidFill>
                  <a:srgbClr val="2F4F4F"/>
                </a:solidFill>
              </a:rPr>
              <a:t> – Even though transactions are executed concurrently </a:t>
            </a:r>
            <a:br>
              <a:rPr lang="en-US" altLang="en-US" sz="2200">
                <a:solidFill>
                  <a:srgbClr val="2F4F4F"/>
                </a:solidFill>
              </a:rPr>
            </a:br>
            <a:r>
              <a:rPr lang="en-US" altLang="en-US" sz="2200">
                <a:solidFill>
                  <a:srgbClr val="2F4F4F"/>
                </a:solidFill>
              </a:rPr>
              <a:t>    it appears they are executed serially</a:t>
            </a:r>
            <a:br>
              <a:rPr lang="en-US" altLang="en-US" sz="2200">
                <a:solidFill>
                  <a:srgbClr val="2F4F4F"/>
                </a:solidFill>
              </a:rPr>
            </a:br>
            <a:endParaRPr lang="en-US" altLang="en-US" sz="2200">
              <a:solidFill>
                <a:srgbClr val="2F4F4F"/>
              </a:solidFill>
            </a:endParaRPr>
          </a:p>
          <a:p>
            <a:pPr marL="214313" indent="-212725">
              <a:buSzPct val="45000"/>
              <a:buFont typeface="Wingdings" panose="05000000000000000000" pitchFamily="2" charset="2"/>
              <a:buChar char=""/>
            </a:pPr>
            <a:r>
              <a:rPr lang="en-US" altLang="en-US" sz="2200">
                <a:solidFill>
                  <a:srgbClr val="2F4F4F"/>
                </a:solidFill>
              </a:rPr>
              <a:t>    </a:t>
            </a:r>
            <a:r>
              <a:rPr lang="en-US" altLang="en-US" sz="2200" b="1">
                <a:solidFill>
                  <a:srgbClr val="2F4F4F"/>
                </a:solidFill>
              </a:rPr>
              <a:t>Durability</a:t>
            </a:r>
            <a:r>
              <a:rPr lang="en-US" altLang="en-US" sz="2200">
                <a:solidFill>
                  <a:srgbClr val="2F4F4F"/>
                </a:solidFill>
              </a:rPr>
              <a:t> – Once a transaction has committed it is not undone</a:t>
            </a:r>
          </a:p>
          <a:p>
            <a:pPr>
              <a:buClrTx/>
              <a:buSzPct val="45000"/>
              <a:buFontTx/>
              <a:buNone/>
            </a:pPr>
            <a:endParaRPr lang="en-US" altLang="en-US" sz="2200">
              <a:solidFill>
                <a:srgbClr val="2F4F4F"/>
              </a:solidFill>
            </a:endParaRPr>
          </a:p>
          <a:p>
            <a:pPr>
              <a:spcBef>
                <a:spcPts val="1200"/>
              </a:spcBef>
              <a:spcAft>
                <a:spcPts val="1000"/>
              </a:spcAft>
              <a:buClrTx/>
              <a:buFontTx/>
              <a:buNone/>
            </a:pPr>
            <a:endParaRPr lang="en-US" altLang="en-US" sz="2200">
              <a:solidFill>
                <a:srgbClr val="2F4F4F"/>
              </a:solidFill>
            </a:endParaRPr>
          </a:p>
        </p:txBody>
      </p:sp>
      <p:sp>
        <p:nvSpPr>
          <p:cNvPr id="32771" name="WordArt 3"/>
          <p:cNvSpPr>
            <a:spLocks noChangeArrowheads="1" noChangeShapeType="1" noTextEdit="1"/>
          </p:cNvSpPr>
          <p:nvPr/>
        </p:nvSpPr>
        <p:spPr bwMode="auto">
          <a:xfrm>
            <a:off x="8643938" y="5332413"/>
            <a:ext cx="1244600" cy="252412"/>
          </a:xfrm>
          <a:prstGeom prst="rect">
            <a:avLst/>
          </a:prstGeom>
        </p:spPr>
        <p:txBody>
          <a:bodyPr wrap="none" fromWordArt="1">
            <a:prstTxWarp prst="textCurveUp">
              <a:avLst>
                <a:gd name="adj" fmla="val 23222"/>
              </a:avLst>
            </a:prstTxWarp>
          </a:bodyPr>
          <a:lstStyle/>
          <a:p>
            <a:pPr algn="ctr"/>
            <a:r>
              <a:rPr lang="en-US" sz="1990">
                <a:ln w="9360" cap="flat">
                  <a:solidFill>
                    <a:srgbClr val="000000"/>
                  </a:solidFill>
                  <a:miter lim="800000"/>
                  <a:headEnd/>
                  <a:tailEnd/>
                </a:ln>
                <a:blipFill dpi="0" rotWithShape="0">
                  <a:blip r:embed="rId3"/>
                  <a:srcRect/>
                  <a:tile tx="0" ty="0" sx="100000" sy="100000" flip="none" algn="tl"/>
                </a:blipFill>
                <a:effectLst>
                  <a:outerShdw dist="152735" dir="2700000" algn="ctr" rotWithShape="0">
                    <a:srgbClr val="868686"/>
                  </a:outerShdw>
                </a:effectLst>
                <a:latin typeface="Arial Black" panose="020B0A04020102020204" pitchFamily="34" charset="0"/>
              </a:rPr>
              <a:t>Umesh Worlikar</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3" name="Text Box 1"/>
          <p:cNvSpPr txBox="1">
            <a:spLocks noChangeArrowheads="1"/>
          </p:cNvSpPr>
          <p:nvPr/>
        </p:nvSpPr>
        <p:spPr bwMode="auto">
          <a:xfrm>
            <a:off x="457200" y="182563"/>
            <a:ext cx="92090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hangingPunct="1">
              <a:lnSpc>
                <a:spcPct val="100000"/>
              </a:lnSpc>
              <a:buClrTx/>
              <a:buFontTx/>
              <a:buNone/>
            </a:pPr>
            <a:r>
              <a:rPr lang="en-US" altLang="en-US" sz="2200" b="1">
                <a:solidFill>
                  <a:srgbClr val="2F4F4F"/>
                </a:solidFill>
                <a:latin typeface="Trebuchet MS" panose="020B0603020202020204" pitchFamily="34" charset="0"/>
                <a:cs typeface="Geneva" charset="0"/>
              </a:rPr>
              <a:t>Distributed Data Management</a:t>
            </a:r>
          </a:p>
        </p:txBody>
      </p:sp>
      <p:sp>
        <p:nvSpPr>
          <p:cNvPr id="33794" name="Text Box 2"/>
          <p:cNvSpPr txBox="1">
            <a:spLocks noChangeArrowheads="1"/>
          </p:cNvSpPr>
          <p:nvPr/>
        </p:nvSpPr>
        <p:spPr bwMode="auto">
          <a:xfrm>
            <a:off x="668338" y="895350"/>
            <a:ext cx="9117012" cy="3817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4440" rIns="90000" bIns="45000"/>
          <a:lstStyle>
            <a:lvl1pPr marL="215900" indent="-214313">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1pPr>
            <a:lvl2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2pPr>
            <a:lvl3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3pPr>
            <a:lvl4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4pPr>
            <a:lvl5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9pPr>
          </a:lstStyle>
          <a:p>
            <a:pPr>
              <a:buClrTx/>
              <a:buSzPct val="45000"/>
              <a:buFontTx/>
              <a:buNone/>
            </a:pPr>
            <a:r>
              <a:rPr lang="en-US" altLang="en-US" sz="2200" b="1">
                <a:solidFill>
                  <a:srgbClr val="2F4F4F"/>
                </a:solidFill>
              </a:rPr>
              <a:t>Problem of Distributed Data Management in the </a:t>
            </a:r>
            <a:r>
              <a:rPr lang="en-US" altLang="en-US" sz="2200">
                <a:solidFill>
                  <a:srgbClr val="2F4F4F"/>
                </a:solidFill>
              </a:rPr>
              <a:t> </a:t>
            </a:r>
            <a:r>
              <a:rPr lang="en-US" altLang="en-US" sz="2200" b="1">
                <a:solidFill>
                  <a:srgbClr val="2F4F4F"/>
                </a:solidFill>
              </a:rPr>
              <a:t>Microservices </a:t>
            </a:r>
            <a:br>
              <a:rPr lang="en-US" altLang="en-US" sz="2200" b="1">
                <a:solidFill>
                  <a:srgbClr val="2F4F4F"/>
                </a:solidFill>
              </a:rPr>
            </a:br>
            <a:endParaRPr lang="en-US" altLang="en-US" sz="2200" b="1">
              <a:solidFill>
                <a:srgbClr val="2F4F4F"/>
              </a:solidFill>
            </a:endParaRPr>
          </a:p>
          <a:p>
            <a:pPr marL="214313" indent="-212725">
              <a:buSzPct val="45000"/>
              <a:buFont typeface="Wingdings" panose="05000000000000000000" pitchFamily="2" charset="2"/>
              <a:buChar char=""/>
            </a:pPr>
            <a:r>
              <a:rPr lang="en-US" altLang="en-US" sz="2000">
                <a:solidFill>
                  <a:srgbClr val="2F4F4F"/>
                </a:solidFill>
              </a:rPr>
              <a:t>Data owned by each microservice is private to that can only be accessed via its API.</a:t>
            </a:r>
            <a:br>
              <a:rPr lang="en-US" altLang="en-US" sz="2000">
                <a:solidFill>
                  <a:srgbClr val="2F4F4F"/>
                </a:solidFill>
              </a:rPr>
            </a:br>
            <a:endParaRPr lang="en-US" altLang="en-US" sz="2000">
              <a:solidFill>
                <a:srgbClr val="2F4F4F"/>
              </a:solidFill>
            </a:endParaRPr>
          </a:p>
          <a:p>
            <a:pPr marL="214313" indent="-212725">
              <a:buSzPct val="45000"/>
              <a:buFont typeface="Wingdings" panose="05000000000000000000" pitchFamily="2" charset="2"/>
              <a:buChar char=""/>
            </a:pPr>
            <a:r>
              <a:rPr lang="en-US" altLang="en-US" sz="2000">
                <a:solidFill>
                  <a:srgbClr val="2F4F4F"/>
                </a:solidFill>
              </a:rPr>
              <a:t>Encapsulating the data ensures that the microservices are loosely coupled and can evolve independently of one another. </a:t>
            </a:r>
            <a:br>
              <a:rPr lang="en-US" altLang="en-US" sz="2000">
                <a:solidFill>
                  <a:srgbClr val="2F4F4F"/>
                </a:solidFill>
              </a:rPr>
            </a:br>
            <a:endParaRPr lang="en-US" altLang="en-US" sz="2000">
              <a:solidFill>
                <a:srgbClr val="2F4F4F"/>
              </a:solidFill>
            </a:endParaRPr>
          </a:p>
          <a:p>
            <a:pPr marL="214313" indent="-212725">
              <a:buSzPct val="45000"/>
              <a:buFont typeface="Wingdings" panose="05000000000000000000" pitchFamily="2" charset="2"/>
              <a:buChar char=""/>
            </a:pPr>
            <a:r>
              <a:rPr lang="en-US" altLang="en-US" sz="2000">
                <a:solidFill>
                  <a:srgbClr val="2F4F4F"/>
                </a:solidFill>
              </a:rPr>
              <a:t>If multiple services access the same data, schema updates require time consuming, coordinated updates to all of the services.</a:t>
            </a:r>
          </a:p>
          <a:p>
            <a:pPr>
              <a:buClrTx/>
              <a:buSzPct val="45000"/>
              <a:buFontTx/>
              <a:buNone/>
            </a:pPr>
            <a:endParaRPr lang="en-US" altLang="en-US" sz="2200">
              <a:solidFill>
                <a:srgbClr val="2F4F4F"/>
              </a:solidFill>
            </a:endParaRPr>
          </a:p>
          <a:p>
            <a:pPr>
              <a:spcBef>
                <a:spcPts val="1200"/>
              </a:spcBef>
              <a:spcAft>
                <a:spcPts val="1000"/>
              </a:spcAft>
              <a:buClrTx/>
              <a:buFontTx/>
              <a:buNone/>
            </a:pPr>
            <a:endParaRPr lang="en-US" altLang="en-US" sz="2200">
              <a:solidFill>
                <a:srgbClr val="2F4F4F"/>
              </a:solidFill>
            </a:endParaRPr>
          </a:p>
        </p:txBody>
      </p:sp>
      <p:sp>
        <p:nvSpPr>
          <p:cNvPr id="33795" name="WordArt 3"/>
          <p:cNvSpPr>
            <a:spLocks noChangeArrowheads="1" noChangeShapeType="1" noTextEdit="1"/>
          </p:cNvSpPr>
          <p:nvPr/>
        </p:nvSpPr>
        <p:spPr bwMode="auto">
          <a:xfrm>
            <a:off x="8643938" y="5332413"/>
            <a:ext cx="1244600" cy="252412"/>
          </a:xfrm>
          <a:prstGeom prst="rect">
            <a:avLst/>
          </a:prstGeom>
        </p:spPr>
        <p:txBody>
          <a:bodyPr wrap="none" fromWordArt="1">
            <a:prstTxWarp prst="textCurveUp">
              <a:avLst>
                <a:gd name="adj" fmla="val 23222"/>
              </a:avLst>
            </a:prstTxWarp>
          </a:bodyPr>
          <a:lstStyle/>
          <a:p>
            <a:pPr algn="ctr"/>
            <a:r>
              <a:rPr lang="en-US" sz="1990">
                <a:ln w="9360" cap="flat">
                  <a:solidFill>
                    <a:srgbClr val="000000"/>
                  </a:solidFill>
                  <a:miter lim="800000"/>
                  <a:headEnd/>
                  <a:tailEnd/>
                </a:ln>
                <a:blipFill dpi="0" rotWithShape="0">
                  <a:blip r:embed="rId3"/>
                  <a:srcRect/>
                  <a:tile tx="0" ty="0" sx="100000" sy="100000" flip="none" algn="tl"/>
                </a:blipFill>
                <a:effectLst>
                  <a:outerShdw dist="152735" dir="2700000" algn="ctr" rotWithShape="0">
                    <a:srgbClr val="868686"/>
                  </a:outerShdw>
                </a:effectLst>
                <a:latin typeface="Arial Black" panose="020B0A04020102020204" pitchFamily="34" charset="0"/>
              </a:rPr>
              <a:t>Umesh Worlikar</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7" name="Text Box 1"/>
          <p:cNvSpPr txBox="1">
            <a:spLocks noChangeArrowheads="1"/>
          </p:cNvSpPr>
          <p:nvPr/>
        </p:nvSpPr>
        <p:spPr bwMode="auto">
          <a:xfrm>
            <a:off x="457200" y="182563"/>
            <a:ext cx="92090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hangingPunct="1">
              <a:lnSpc>
                <a:spcPct val="100000"/>
              </a:lnSpc>
              <a:buClrTx/>
              <a:buFontTx/>
              <a:buNone/>
            </a:pPr>
            <a:r>
              <a:rPr lang="en-US" altLang="en-US" sz="2200" b="1">
                <a:solidFill>
                  <a:srgbClr val="2F4F4F"/>
                </a:solidFill>
                <a:latin typeface="Trebuchet MS" panose="020B0603020202020204" pitchFamily="34" charset="0"/>
                <a:cs typeface="Geneva" charset="0"/>
              </a:rPr>
              <a:t>Distributed Data Management</a:t>
            </a:r>
          </a:p>
        </p:txBody>
      </p:sp>
      <p:sp>
        <p:nvSpPr>
          <p:cNvPr id="34818" name="Text Box 2"/>
          <p:cNvSpPr txBox="1">
            <a:spLocks noChangeArrowheads="1"/>
          </p:cNvSpPr>
          <p:nvPr/>
        </p:nvSpPr>
        <p:spPr bwMode="auto">
          <a:xfrm>
            <a:off x="200025" y="895350"/>
            <a:ext cx="4910138" cy="3602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4440" rIns="90000" bIns="45000"/>
          <a:lstStyle>
            <a:lvl1pPr marL="215900" indent="-214313">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1pPr>
            <a:lvl2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2pPr>
            <a:lvl3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3pPr>
            <a:lvl4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4pPr>
            <a:lvl5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9pPr>
          </a:lstStyle>
          <a:p>
            <a:pPr>
              <a:buClrTx/>
              <a:buSzPct val="45000"/>
              <a:buFontTx/>
              <a:buNone/>
            </a:pPr>
            <a:r>
              <a:rPr lang="en-US" altLang="en-US" sz="2200" b="1">
                <a:solidFill>
                  <a:srgbClr val="2F4F4F"/>
                </a:solidFill>
              </a:rPr>
              <a:t> Event-Driven Architecture</a:t>
            </a:r>
            <a:br>
              <a:rPr lang="en-US" altLang="en-US" sz="2200" b="1">
                <a:solidFill>
                  <a:srgbClr val="2F4F4F"/>
                </a:solidFill>
              </a:rPr>
            </a:br>
            <a:r>
              <a:rPr lang="en-US" altLang="en-US" sz="2200" b="1">
                <a:solidFill>
                  <a:srgbClr val="2F4F4F"/>
                </a:solidFill>
              </a:rPr>
              <a:t/>
            </a:r>
            <a:br>
              <a:rPr lang="en-US" altLang="en-US" sz="2200" b="1">
                <a:solidFill>
                  <a:srgbClr val="2F4F4F"/>
                </a:solidFill>
              </a:rPr>
            </a:br>
            <a:r>
              <a:rPr lang="en-US" altLang="en-US" sz="1400" b="1">
                <a:solidFill>
                  <a:srgbClr val="2F4F4F"/>
                </a:solidFill>
              </a:rPr>
              <a:t>In this architecture, a microservice publishes an event when something notable happens, such as when it updates a business entity. </a:t>
            </a:r>
            <a:br>
              <a:rPr lang="en-US" altLang="en-US" sz="1400" b="1">
                <a:solidFill>
                  <a:srgbClr val="2F4F4F"/>
                </a:solidFill>
              </a:rPr>
            </a:br>
            <a:r>
              <a:rPr lang="en-US" altLang="en-US" sz="1400" b="1">
                <a:solidFill>
                  <a:srgbClr val="2F4F4F"/>
                </a:solidFill>
              </a:rPr>
              <a:t/>
            </a:r>
            <a:br>
              <a:rPr lang="en-US" altLang="en-US" sz="1400" b="1">
                <a:solidFill>
                  <a:srgbClr val="2F4F4F"/>
                </a:solidFill>
              </a:rPr>
            </a:br>
            <a:r>
              <a:rPr lang="en-US" altLang="en-US" sz="1400" b="1">
                <a:solidFill>
                  <a:srgbClr val="2F4F4F"/>
                </a:solidFill>
              </a:rPr>
              <a:t>Other microservices subscribe to those events.</a:t>
            </a:r>
            <a:br>
              <a:rPr lang="en-US" altLang="en-US" sz="1400" b="1">
                <a:solidFill>
                  <a:srgbClr val="2F4F4F"/>
                </a:solidFill>
              </a:rPr>
            </a:br>
            <a:r>
              <a:rPr lang="en-US" altLang="en-US" sz="1400" b="1">
                <a:solidFill>
                  <a:srgbClr val="2F4F4F"/>
                </a:solidFill>
              </a:rPr>
              <a:t> </a:t>
            </a:r>
            <a:br>
              <a:rPr lang="en-US" altLang="en-US" sz="1400" b="1">
                <a:solidFill>
                  <a:srgbClr val="2F4F4F"/>
                </a:solidFill>
              </a:rPr>
            </a:br>
            <a:r>
              <a:rPr lang="en-US" altLang="en-US" sz="1400" b="1">
                <a:solidFill>
                  <a:srgbClr val="2F4F4F"/>
                </a:solidFill>
              </a:rPr>
              <a:t>When a microservice receives an event it can update its own business entities, which might lead to more events being published.</a:t>
            </a:r>
          </a:p>
          <a:p>
            <a:pPr>
              <a:buClrTx/>
              <a:buSzPct val="45000"/>
              <a:buFontTx/>
              <a:buNone/>
            </a:pPr>
            <a:endParaRPr lang="en-US" altLang="en-US" sz="2200" b="1">
              <a:solidFill>
                <a:srgbClr val="2F4F4F"/>
              </a:solidFill>
            </a:endParaRPr>
          </a:p>
          <a:p>
            <a:pPr>
              <a:buClrTx/>
              <a:buSzPct val="45000"/>
              <a:buFontTx/>
              <a:buNone/>
            </a:pPr>
            <a:endParaRPr lang="en-US" altLang="en-US" sz="2200">
              <a:solidFill>
                <a:srgbClr val="2F4F4F"/>
              </a:solidFill>
            </a:endParaRPr>
          </a:p>
          <a:p>
            <a:pPr>
              <a:spcBef>
                <a:spcPts val="1200"/>
              </a:spcBef>
              <a:spcAft>
                <a:spcPts val="1000"/>
              </a:spcAft>
              <a:buClrTx/>
              <a:buFontTx/>
              <a:buNone/>
            </a:pPr>
            <a:endParaRPr lang="en-US" altLang="en-US" sz="2200">
              <a:solidFill>
                <a:srgbClr val="2F4F4F"/>
              </a:solidFill>
            </a:endParaRPr>
          </a:p>
        </p:txBody>
      </p:sp>
      <p:pic>
        <p:nvPicPr>
          <p:cNvPr id="348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10163" y="876300"/>
            <a:ext cx="4673600" cy="36036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4820" name="Text Box 4"/>
          <p:cNvSpPr txBox="1">
            <a:spLocks noChangeArrowheads="1"/>
          </p:cNvSpPr>
          <p:nvPr/>
        </p:nvSpPr>
        <p:spPr bwMode="auto">
          <a:xfrm>
            <a:off x="5029200" y="4479925"/>
            <a:ext cx="46640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4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spcBef>
                <a:spcPts val="1200"/>
              </a:spcBef>
              <a:spcAft>
                <a:spcPts val="1000"/>
              </a:spcAft>
              <a:buClrTx/>
              <a:buFontTx/>
              <a:buNone/>
            </a:pPr>
            <a:r>
              <a:rPr lang="en-US" altLang="en-US" sz="1000" b="1"/>
              <a:t>The Order Service creates an Order with status NEW and publishes an Order Created event.</a:t>
            </a:r>
          </a:p>
        </p:txBody>
      </p:sp>
      <p:sp>
        <p:nvSpPr>
          <p:cNvPr id="34821" name="WordArt 5"/>
          <p:cNvSpPr>
            <a:spLocks noChangeArrowheads="1" noChangeShapeType="1" noTextEdit="1"/>
          </p:cNvSpPr>
          <p:nvPr/>
        </p:nvSpPr>
        <p:spPr bwMode="auto">
          <a:xfrm>
            <a:off x="8643938" y="5332413"/>
            <a:ext cx="1244600" cy="252412"/>
          </a:xfrm>
          <a:prstGeom prst="rect">
            <a:avLst/>
          </a:prstGeom>
        </p:spPr>
        <p:txBody>
          <a:bodyPr wrap="none" fromWordArt="1">
            <a:prstTxWarp prst="textCurveUp">
              <a:avLst>
                <a:gd name="adj" fmla="val 23222"/>
              </a:avLst>
            </a:prstTxWarp>
          </a:bodyPr>
          <a:lstStyle/>
          <a:p>
            <a:pPr algn="ctr"/>
            <a:r>
              <a:rPr lang="en-US" sz="1990">
                <a:ln w="9360" cap="flat">
                  <a:solidFill>
                    <a:srgbClr val="000000"/>
                  </a:solidFill>
                  <a:miter lim="800000"/>
                  <a:headEnd/>
                  <a:tailEnd/>
                </a:ln>
                <a:blipFill dpi="0" rotWithShape="0">
                  <a:blip r:embed="rId4"/>
                  <a:srcRect/>
                  <a:tile tx="0" ty="0" sx="100000" sy="100000" flip="none" algn="tl"/>
                </a:blipFill>
                <a:effectLst>
                  <a:outerShdw dist="152735" dir="2700000" algn="ctr" rotWithShape="0">
                    <a:srgbClr val="868686"/>
                  </a:outerShdw>
                </a:effectLst>
                <a:latin typeface="Arial Black" panose="020B0A04020102020204" pitchFamily="34" charset="0"/>
              </a:rPr>
              <a:t>Umesh Worlikar</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1" name="Text Box 1"/>
          <p:cNvSpPr txBox="1">
            <a:spLocks noChangeArrowheads="1"/>
          </p:cNvSpPr>
          <p:nvPr/>
        </p:nvSpPr>
        <p:spPr bwMode="auto">
          <a:xfrm>
            <a:off x="457200" y="182563"/>
            <a:ext cx="92090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hangingPunct="1">
              <a:lnSpc>
                <a:spcPct val="100000"/>
              </a:lnSpc>
              <a:buClrTx/>
              <a:buFontTx/>
              <a:buNone/>
            </a:pPr>
            <a:r>
              <a:rPr lang="en-US" altLang="en-US" sz="2200" b="1">
                <a:solidFill>
                  <a:srgbClr val="2F4F4F"/>
                </a:solidFill>
                <a:latin typeface="Trebuchet MS" panose="020B0603020202020204" pitchFamily="34" charset="0"/>
                <a:cs typeface="Geneva" charset="0"/>
              </a:rPr>
              <a:t>Distributed Data Management</a:t>
            </a:r>
          </a:p>
        </p:txBody>
      </p:sp>
      <p:sp>
        <p:nvSpPr>
          <p:cNvPr id="35842" name="Text Box 2"/>
          <p:cNvSpPr txBox="1">
            <a:spLocks noChangeArrowheads="1"/>
          </p:cNvSpPr>
          <p:nvPr/>
        </p:nvSpPr>
        <p:spPr bwMode="auto">
          <a:xfrm>
            <a:off x="5029200" y="4479925"/>
            <a:ext cx="46640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4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spcBef>
                <a:spcPts val="1200"/>
              </a:spcBef>
              <a:spcAft>
                <a:spcPts val="1000"/>
              </a:spcAft>
              <a:buClrTx/>
              <a:buFontTx/>
              <a:buNone/>
            </a:pPr>
            <a:r>
              <a:rPr lang="en-US" altLang="en-US" sz="1000" b="1"/>
              <a:t>The Customer Service consumes the Order Created event, reserves credit for the order, and publishes a Credit Reserved event.</a:t>
            </a:r>
          </a:p>
        </p:txBody>
      </p:sp>
      <p:pic>
        <p:nvPicPr>
          <p:cNvPr id="358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0938" y="687388"/>
            <a:ext cx="5127625" cy="37417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5844" name="Text Box 4"/>
          <p:cNvSpPr txBox="1">
            <a:spLocks noChangeArrowheads="1"/>
          </p:cNvSpPr>
          <p:nvPr/>
        </p:nvSpPr>
        <p:spPr bwMode="auto">
          <a:xfrm>
            <a:off x="200025" y="895350"/>
            <a:ext cx="4910138" cy="3602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4440" rIns="90000" bIns="45000"/>
          <a:lstStyle>
            <a:lvl1pPr marL="215900" indent="-214313">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1pPr>
            <a:lvl2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2pPr>
            <a:lvl3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3pPr>
            <a:lvl4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4pPr>
            <a:lvl5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9pPr>
          </a:lstStyle>
          <a:p>
            <a:pPr>
              <a:buClrTx/>
              <a:buSzPct val="45000"/>
              <a:buFontTx/>
              <a:buNone/>
            </a:pPr>
            <a:r>
              <a:rPr lang="en-US" altLang="en-US" sz="2200" b="1">
                <a:solidFill>
                  <a:srgbClr val="2F4F4F"/>
                </a:solidFill>
              </a:rPr>
              <a:t> Event-Driven Architecture</a:t>
            </a:r>
            <a:br>
              <a:rPr lang="en-US" altLang="en-US" sz="2200" b="1">
                <a:solidFill>
                  <a:srgbClr val="2F4F4F"/>
                </a:solidFill>
              </a:rPr>
            </a:br>
            <a:r>
              <a:rPr lang="en-US" altLang="en-US" sz="2200" b="1">
                <a:solidFill>
                  <a:srgbClr val="2F4F4F"/>
                </a:solidFill>
              </a:rPr>
              <a:t/>
            </a:r>
            <a:br>
              <a:rPr lang="en-US" altLang="en-US" sz="2200" b="1">
                <a:solidFill>
                  <a:srgbClr val="2F4F4F"/>
                </a:solidFill>
              </a:rPr>
            </a:br>
            <a:r>
              <a:rPr lang="en-US" altLang="en-US" sz="1400" b="1">
                <a:solidFill>
                  <a:srgbClr val="2F4F4F"/>
                </a:solidFill>
              </a:rPr>
              <a:t>In this architecture, a microservice publishes an event when something notable happens, such as when it updates a business entity. </a:t>
            </a:r>
            <a:br>
              <a:rPr lang="en-US" altLang="en-US" sz="1400" b="1">
                <a:solidFill>
                  <a:srgbClr val="2F4F4F"/>
                </a:solidFill>
              </a:rPr>
            </a:br>
            <a:r>
              <a:rPr lang="en-US" altLang="en-US" sz="1400" b="1">
                <a:solidFill>
                  <a:srgbClr val="2F4F4F"/>
                </a:solidFill>
              </a:rPr>
              <a:t/>
            </a:r>
            <a:br>
              <a:rPr lang="en-US" altLang="en-US" sz="1400" b="1">
                <a:solidFill>
                  <a:srgbClr val="2F4F4F"/>
                </a:solidFill>
              </a:rPr>
            </a:br>
            <a:r>
              <a:rPr lang="en-US" altLang="en-US" sz="1400" b="1">
                <a:solidFill>
                  <a:srgbClr val="2F4F4F"/>
                </a:solidFill>
              </a:rPr>
              <a:t>Other microservices subscribe to those events.</a:t>
            </a:r>
            <a:br>
              <a:rPr lang="en-US" altLang="en-US" sz="1400" b="1">
                <a:solidFill>
                  <a:srgbClr val="2F4F4F"/>
                </a:solidFill>
              </a:rPr>
            </a:br>
            <a:r>
              <a:rPr lang="en-US" altLang="en-US" sz="1400" b="1">
                <a:solidFill>
                  <a:srgbClr val="2F4F4F"/>
                </a:solidFill>
              </a:rPr>
              <a:t> </a:t>
            </a:r>
            <a:br>
              <a:rPr lang="en-US" altLang="en-US" sz="1400" b="1">
                <a:solidFill>
                  <a:srgbClr val="2F4F4F"/>
                </a:solidFill>
              </a:rPr>
            </a:br>
            <a:r>
              <a:rPr lang="en-US" altLang="en-US" sz="1400" b="1">
                <a:solidFill>
                  <a:srgbClr val="2F4F4F"/>
                </a:solidFill>
              </a:rPr>
              <a:t>When a microservice receives an event it can update its own business entities, which might lead to more events being published.</a:t>
            </a:r>
          </a:p>
          <a:p>
            <a:pPr>
              <a:buClrTx/>
              <a:buSzPct val="45000"/>
              <a:buFontTx/>
              <a:buNone/>
            </a:pPr>
            <a:endParaRPr lang="en-US" altLang="en-US" sz="2200" b="1">
              <a:solidFill>
                <a:srgbClr val="2F4F4F"/>
              </a:solidFill>
            </a:endParaRPr>
          </a:p>
          <a:p>
            <a:pPr>
              <a:buClrTx/>
              <a:buSzPct val="45000"/>
              <a:buFontTx/>
              <a:buNone/>
            </a:pPr>
            <a:endParaRPr lang="en-US" altLang="en-US" sz="2200">
              <a:solidFill>
                <a:srgbClr val="2F4F4F"/>
              </a:solidFill>
            </a:endParaRPr>
          </a:p>
          <a:p>
            <a:pPr>
              <a:spcBef>
                <a:spcPts val="1200"/>
              </a:spcBef>
              <a:spcAft>
                <a:spcPts val="1000"/>
              </a:spcAft>
              <a:buClrTx/>
              <a:buFontTx/>
              <a:buNone/>
            </a:pPr>
            <a:endParaRPr lang="en-US" altLang="en-US" sz="2200">
              <a:solidFill>
                <a:srgbClr val="2F4F4F"/>
              </a:solidFill>
            </a:endParaRPr>
          </a:p>
        </p:txBody>
      </p:sp>
      <p:sp>
        <p:nvSpPr>
          <p:cNvPr id="35845" name="WordArt 5"/>
          <p:cNvSpPr>
            <a:spLocks noChangeArrowheads="1" noChangeShapeType="1" noTextEdit="1"/>
          </p:cNvSpPr>
          <p:nvPr/>
        </p:nvSpPr>
        <p:spPr bwMode="auto">
          <a:xfrm>
            <a:off x="8643938" y="5332413"/>
            <a:ext cx="1244600" cy="252412"/>
          </a:xfrm>
          <a:prstGeom prst="rect">
            <a:avLst/>
          </a:prstGeom>
        </p:spPr>
        <p:txBody>
          <a:bodyPr wrap="none" fromWordArt="1">
            <a:prstTxWarp prst="textCurveUp">
              <a:avLst>
                <a:gd name="adj" fmla="val 23222"/>
              </a:avLst>
            </a:prstTxWarp>
          </a:bodyPr>
          <a:lstStyle/>
          <a:p>
            <a:pPr algn="ctr"/>
            <a:r>
              <a:rPr lang="en-US" sz="1990">
                <a:ln w="9360" cap="flat">
                  <a:solidFill>
                    <a:srgbClr val="000000"/>
                  </a:solidFill>
                  <a:miter lim="800000"/>
                  <a:headEnd/>
                  <a:tailEnd/>
                </a:ln>
                <a:blipFill dpi="0" rotWithShape="0">
                  <a:blip r:embed="rId4"/>
                  <a:srcRect/>
                  <a:tile tx="0" ty="0" sx="100000" sy="100000" flip="none" algn="tl"/>
                </a:blipFill>
                <a:effectLst>
                  <a:outerShdw dist="152735" dir="2700000" algn="ctr" rotWithShape="0">
                    <a:srgbClr val="868686"/>
                  </a:outerShdw>
                </a:effectLst>
                <a:latin typeface="Arial Black" panose="020B0A04020102020204" pitchFamily="34" charset="0"/>
              </a:rPr>
              <a:t>Umesh Worlikar</a:t>
            </a:r>
          </a:p>
        </p:txBody>
      </p:sp>
      <p:sp>
        <p:nvSpPr>
          <p:cNvPr id="35846" name="WordArt 6"/>
          <p:cNvSpPr>
            <a:spLocks noChangeArrowheads="1" noChangeShapeType="1" noTextEdit="1"/>
          </p:cNvSpPr>
          <p:nvPr/>
        </p:nvSpPr>
        <p:spPr bwMode="auto">
          <a:xfrm>
            <a:off x="8643938" y="5332413"/>
            <a:ext cx="1244600" cy="252412"/>
          </a:xfrm>
          <a:prstGeom prst="rect">
            <a:avLst/>
          </a:prstGeom>
        </p:spPr>
        <p:txBody>
          <a:bodyPr wrap="none" fromWordArt="1">
            <a:prstTxWarp prst="textCurveUp">
              <a:avLst>
                <a:gd name="adj" fmla="val 23222"/>
              </a:avLst>
            </a:prstTxWarp>
          </a:bodyPr>
          <a:lstStyle/>
          <a:p>
            <a:pPr algn="ctr"/>
            <a:r>
              <a:rPr lang="en-US" sz="1990">
                <a:ln w="9360" cap="flat">
                  <a:solidFill>
                    <a:srgbClr val="000000"/>
                  </a:solidFill>
                  <a:miter lim="800000"/>
                  <a:headEnd/>
                  <a:tailEnd/>
                </a:ln>
                <a:blipFill dpi="0" rotWithShape="0">
                  <a:blip r:embed="rId4"/>
                  <a:srcRect/>
                  <a:tile tx="0" ty="0" sx="100000" sy="100000" flip="none" algn="tl"/>
                </a:blipFill>
                <a:effectLst>
                  <a:outerShdw dist="152735" dir="2700000" algn="ctr" rotWithShape="0">
                    <a:srgbClr val="868686"/>
                  </a:outerShdw>
                </a:effectLst>
                <a:latin typeface="Arial Black" panose="020B0A04020102020204" pitchFamily="34" charset="0"/>
              </a:rPr>
              <a:t>Umesh Worlikar</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7" name="Text Box 1"/>
          <p:cNvSpPr txBox="1">
            <a:spLocks noChangeArrowheads="1"/>
          </p:cNvSpPr>
          <p:nvPr/>
        </p:nvSpPr>
        <p:spPr bwMode="auto">
          <a:xfrm>
            <a:off x="420688" y="1111250"/>
            <a:ext cx="7443787" cy="3687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255588" indent="-254000">
              <a:tabLst>
                <a:tab pos="255588" algn="l"/>
                <a:tab pos="712788" algn="l"/>
                <a:tab pos="1169988" algn="l"/>
                <a:tab pos="1627188" algn="l"/>
                <a:tab pos="2084388" algn="l"/>
                <a:tab pos="2541588" algn="l"/>
                <a:tab pos="2998788" algn="l"/>
                <a:tab pos="3455988" algn="l"/>
                <a:tab pos="3913188" algn="l"/>
                <a:tab pos="4370388" algn="l"/>
                <a:tab pos="4827588" algn="l"/>
                <a:tab pos="5284788" algn="l"/>
                <a:tab pos="5741988" algn="l"/>
                <a:tab pos="6199188" algn="l"/>
                <a:tab pos="6656388" algn="l"/>
                <a:tab pos="7113588" algn="l"/>
                <a:tab pos="7570788" algn="l"/>
                <a:tab pos="8027988" algn="l"/>
                <a:tab pos="8485188" algn="l"/>
                <a:tab pos="8942388" algn="l"/>
                <a:tab pos="9399588" algn="l"/>
              </a:tabLst>
              <a:defRPr>
                <a:solidFill>
                  <a:srgbClr val="000000"/>
                </a:solidFill>
                <a:latin typeface="Arial" panose="020B0604020202020204" pitchFamily="34" charset="0"/>
                <a:cs typeface="WenQuanYi Zen Hei Sharp" charset="0"/>
              </a:defRPr>
            </a:lvl1pPr>
            <a:lvl2pPr>
              <a:tabLst>
                <a:tab pos="255588" algn="l"/>
                <a:tab pos="712788" algn="l"/>
                <a:tab pos="1169988" algn="l"/>
                <a:tab pos="1627188" algn="l"/>
                <a:tab pos="2084388" algn="l"/>
                <a:tab pos="2541588" algn="l"/>
                <a:tab pos="2998788" algn="l"/>
                <a:tab pos="3455988" algn="l"/>
                <a:tab pos="3913188" algn="l"/>
                <a:tab pos="4370388" algn="l"/>
                <a:tab pos="4827588" algn="l"/>
                <a:tab pos="5284788" algn="l"/>
                <a:tab pos="5741988" algn="l"/>
                <a:tab pos="6199188" algn="l"/>
                <a:tab pos="6656388" algn="l"/>
                <a:tab pos="7113588" algn="l"/>
                <a:tab pos="7570788" algn="l"/>
                <a:tab pos="8027988" algn="l"/>
                <a:tab pos="8485188" algn="l"/>
                <a:tab pos="8942388" algn="l"/>
                <a:tab pos="9399588" algn="l"/>
              </a:tabLst>
              <a:defRPr>
                <a:solidFill>
                  <a:srgbClr val="000000"/>
                </a:solidFill>
                <a:latin typeface="Arial" panose="020B0604020202020204" pitchFamily="34" charset="0"/>
                <a:cs typeface="WenQuanYi Zen Hei Sharp" charset="0"/>
              </a:defRPr>
            </a:lvl2pPr>
            <a:lvl3pPr>
              <a:tabLst>
                <a:tab pos="255588" algn="l"/>
                <a:tab pos="712788" algn="l"/>
                <a:tab pos="1169988" algn="l"/>
                <a:tab pos="1627188" algn="l"/>
                <a:tab pos="2084388" algn="l"/>
                <a:tab pos="2541588" algn="l"/>
                <a:tab pos="2998788" algn="l"/>
                <a:tab pos="3455988" algn="l"/>
                <a:tab pos="3913188" algn="l"/>
                <a:tab pos="4370388" algn="l"/>
                <a:tab pos="4827588" algn="l"/>
                <a:tab pos="5284788" algn="l"/>
                <a:tab pos="5741988" algn="l"/>
                <a:tab pos="6199188" algn="l"/>
                <a:tab pos="6656388" algn="l"/>
                <a:tab pos="7113588" algn="l"/>
                <a:tab pos="7570788" algn="l"/>
                <a:tab pos="8027988" algn="l"/>
                <a:tab pos="8485188" algn="l"/>
                <a:tab pos="8942388" algn="l"/>
                <a:tab pos="9399588" algn="l"/>
              </a:tabLst>
              <a:defRPr>
                <a:solidFill>
                  <a:srgbClr val="000000"/>
                </a:solidFill>
                <a:latin typeface="Arial" panose="020B0604020202020204" pitchFamily="34" charset="0"/>
                <a:cs typeface="WenQuanYi Zen Hei Sharp" charset="0"/>
              </a:defRPr>
            </a:lvl3pPr>
            <a:lvl4pPr>
              <a:tabLst>
                <a:tab pos="255588" algn="l"/>
                <a:tab pos="712788" algn="l"/>
                <a:tab pos="1169988" algn="l"/>
                <a:tab pos="1627188" algn="l"/>
                <a:tab pos="2084388" algn="l"/>
                <a:tab pos="2541588" algn="l"/>
                <a:tab pos="2998788" algn="l"/>
                <a:tab pos="3455988" algn="l"/>
                <a:tab pos="3913188" algn="l"/>
                <a:tab pos="4370388" algn="l"/>
                <a:tab pos="4827588" algn="l"/>
                <a:tab pos="5284788" algn="l"/>
                <a:tab pos="5741988" algn="l"/>
                <a:tab pos="6199188" algn="l"/>
                <a:tab pos="6656388" algn="l"/>
                <a:tab pos="7113588" algn="l"/>
                <a:tab pos="7570788" algn="l"/>
                <a:tab pos="8027988" algn="l"/>
                <a:tab pos="8485188" algn="l"/>
                <a:tab pos="8942388" algn="l"/>
                <a:tab pos="9399588" algn="l"/>
              </a:tabLst>
              <a:defRPr>
                <a:solidFill>
                  <a:srgbClr val="000000"/>
                </a:solidFill>
                <a:latin typeface="Arial" panose="020B0604020202020204" pitchFamily="34" charset="0"/>
                <a:cs typeface="WenQuanYi Zen Hei Sharp" charset="0"/>
              </a:defRPr>
            </a:lvl4pPr>
            <a:lvl5pPr>
              <a:tabLst>
                <a:tab pos="255588" algn="l"/>
                <a:tab pos="712788" algn="l"/>
                <a:tab pos="1169988" algn="l"/>
                <a:tab pos="1627188" algn="l"/>
                <a:tab pos="2084388" algn="l"/>
                <a:tab pos="2541588" algn="l"/>
                <a:tab pos="2998788" algn="l"/>
                <a:tab pos="3455988" algn="l"/>
                <a:tab pos="3913188" algn="l"/>
                <a:tab pos="4370388" algn="l"/>
                <a:tab pos="4827588" algn="l"/>
                <a:tab pos="5284788" algn="l"/>
                <a:tab pos="5741988" algn="l"/>
                <a:tab pos="6199188" algn="l"/>
                <a:tab pos="6656388" algn="l"/>
                <a:tab pos="7113588" algn="l"/>
                <a:tab pos="7570788" algn="l"/>
                <a:tab pos="8027988" algn="l"/>
                <a:tab pos="8485188" algn="l"/>
                <a:tab pos="8942388" algn="l"/>
                <a:tab pos="9399588"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55588" algn="l"/>
                <a:tab pos="712788" algn="l"/>
                <a:tab pos="1169988" algn="l"/>
                <a:tab pos="1627188" algn="l"/>
                <a:tab pos="2084388" algn="l"/>
                <a:tab pos="2541588" algn="l"/>
                <a:tab pos="2998788" algn="l"/>
                <a:tab pos="3455988" algn="l"/>
                <a:tab pos="3913188" algn="l"/>
                <a:tab pos="4370388" algn="l"/>
                <a:tab pos="4827588" algn="l"/>
                <a:tab pos="5284788" algn="l"/>
                <a:tab pos="5741988" algn="l"/>
                <a:tab pos="6199188" algn="l"/>
                <a:tab pos="6656388" algn="l"/>
                <a:tab pos="7113588" algn="l"/>
                <a:tab pos="7570788" algn="l"/>
                <a:tab pos="8027988" algn="l"/>
                <a:tab pos="8485188" algn="l"/>
                <a:tab pos="8942388" algn="l"/>
                <a:tab pos="9399588"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55588" algn="l"/>
                <a:tab pos="712788" algn="l"/>
                <a:tab pos="1169988" algn="l"/>
                <a:tab pos="1627188" algn="l"/>
                <a:tab pos="2084388" algn="l"/>
                <a:tab pos="2541588" algn="l"/>
                <a:tab pos="2998788" algn="l"/>
                <a:tab pos="3455988" algn="l"/>
                <a:tab pos="3913188" algn="l"/>
                <a:tab pos="4370388" algn="l"/>
                <a:tab pos="4827588" algn="l"/>
                <a:tab pos="5284788" algn="l"/>
                <a:tab pos="5741988" algn="l"/>
                <a:tab pos="6199188" algn="l"/>
                <a:tab pos="6656388" algn="l"/>
                <a:tab pos="7113588" algn="l"/>
                <a:tab pos="7570788" algn="l"/>
                <a:tab pos="8027988" algn="l"/>
                <a:tab pos="8485188" algn="l"/>
                <a:tab pos="8942388" algn="l"/>
                <a:tab pos="9399588"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55588" algn="l"/>
                <a:tab pos="712788" algn="l"/>
                <a:tab pos="1169988" algn="l"/>
                <a:tab pos="1627188" algn="l"/>
                <a:tab pos="2084388" algn="l"/>
                <a:tab pos="2541588" algn="l"/>
                <a:tab pos="2998788" algn="l"/>
                <a:tab pos="3455988" algn="l"/>
                <a:tab pos="3913188" algn="l"/>
                <a:tab pos="4370388" algn="l"/>
                <a:tab pos="4827588" algn="l"/>
                <a:tab pos="5284788" algn="l"/>
                <a:tab pos="5741988" algn="l"/>
                <a:tab pos="6199188" algn="l"/>
                <a:tab pos="6656388" algn="l"/>
                <a:tab pos="7113588" algn="l"/>
                <a:tab pos="7570788" algn="l"/>
                <a:tab pos="8027988" algn="l"/>
                <a:tab pos="8485188" algn="l"/>
                <a:tab pos="8942388" algn="l"/>
                <a:tab pos="9399588"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55588" algn="l"/>
                <a:tab pos="712788" algn="l"/>
                <a:tab pos="1169988" algn="l"/>
                <a:tab pos="1627188" algn="l"/>
                <a:tab pos="2084388" algn="l"/>
                <a:tab pos="2541588" algn="l"/>
                <a:tab pos="2998788" algn="l"/>
                <a:tab pos="3455988" algn="l"/>
                <a:tab pos="3913188" algn="l"/>
                <a:tab pos="4370388" algn="l"/>
                <a:tab pos="4827588" algn="l"/>
                <a:tab pos="5284788" algn="l"/>
                <a:tab pos="5741988" algn="l"/>
                <a:tab pos="6199188" algn="l"/>
                <a:tab pos="6656388" algn="l"/>
                <a:tab pos="7113588" algn="l"/>
                <a:tab pos="7570788" algn="l"/>
                <a:tab pos="8027988" algn="l"/>
                <a:tab pos="8485188" algn="l"/>
                <a:tab pos="8942388" algn="l"/>
                <a:tab pos="9399588" algn="l"/>
              </a:tabLst>
              <a:defRPr>
                <a:solidFill>
                  <a:srgbClr val="000000"/>
                </a:solidFill>
                <a:latin typeface="Arial" panose="020B0604020202020204" pitchFamily="34" charset="0"/>
                <a:cs typeface="WenQuanYi Zen Hei Sharp" charset="0"/>
              </a:defRPr>
            </a:lvl9pPr>
          </a:lstStyle>
          <a:p>
            <a:pPr hangingPunct="1">
              <a:lnSpc>
                <a:spcPct val="100000"/>
              </a:lnSpc>
              <a:buClrTx/>
              <a:buFontTx/>
              <a:buNone/>
            </a:pPr>
            <a:r>
              <a:rPr lang="en-US" altLang="en-US">
                <a:solidFill>
                  <a:srgbClr val="2F4F4F"/>
                </a:solidFill>
                <a:latin typeface="Trebuchet MS" panose="020B0603020202020204" pitchFamily="34" charset="0"/>
                <a:cs typeface="Geneva" charset="0"/>
              </a:rPr>
              <a:t>An SOA variation, Microservice architecture is an approach to developing a single application as a suite of small services. Each service: </a:t>
            </a:r>
          </a:p>
          <a:p>
            <a:pPr marL="254000" indent="-252413" hangingPunct="1">
              <a:lnSpc>
                <a:spcPct val="130000"/>
              </a:lnSpc>
              <a:buClr>
                <a:srgbClr val="1F497D"/>
              </a:buClr>
              <a:buFont typeface="Arial" panose="020B0604020202020204" pitchFamily="34" charset="0"/>
              <a:buChar char="•"/>
            </a:pPr>
            <a:r>
              <a:rPr lang="en-US" altLang="en-US" sz="1500">
                <a:solidFill>
                  <a:srgbClr val="2F4F4F"/>
                </a:solidFill>
                <a:latin typeface="Trebuchet MS" panose="020B0603020202020204" pitchFamily="34" charset="0"/>
                <a:cs typeface="Geneva" charset="0"/>
              </a:rPr>
              <a:t>Runs its own processes</a:t>
            </a:r>
          </a:p>
          <a:p>
            <a:pPr marL="254000" indent="-252413" hangingPunct="1">
              <a:lnSpc>
                <a:spcPct val="100000"/>
              </a:lnSpc>
              <a:buClr>
                <a:srgbClr val="1F497D"/>
              </a:buClr>
              <a:buFont typeface="Arial" panose="020B0604020202020204" pitchFamily="34" charset="0"/>
              <a:buChar char="•"/>
            </a:pPr>
            <a:r>
              <a:rPr lang="en-US" altLang="en-US" sz="1500">
                <a:solidFill>
                  <a:srgbClr val="2F4F4F"/>
                </a:solidFill>
                <a:latin typeface="Trebuchet MS" panose="020B0603020202020204" pitchFamily="34" charset="0"/>
                <a:cs typeface="Geneva" charset="0"/>
              </a:rPr>
              <a:t>Can be written in any programming language and is platform agnostic</a:t>
            </a:r>
          </a:p>
          <a:p>
            <a:pPr marL="254000" indent="-252413" hangingPunct="1">
              <a:lnSpc>
                <a:spcPct val="130000"/>
              </a:lnSpc>
              <a:buClr>
                <a:srgbClr val="1F497D"/>
              </a:buClr>
              <a:buFont typeface="Arial" panose="020B0604020202020204" pitchFamily="34" charset="0"/>
              <a:buChar char="•"/>
            </a:pPr>
            <a:r>
              <a:rPr lang="en-US" altLang="en-US" sz="1500">
                <a:solidFill>
                  <a:srgbClr val="2F4F4F"/>
                </a:solidFill>
                <a:latin typeface="Trebuchet MS" panose="020B0603020202020204" pitchFamily="34" charset="0"/>
                <a:cs typeface="Geneva" charset="0"/>
              </a:rPr>
              <a:t>Is independently deployable and replaceable</a:t>
            </a:r>
          </a:p>
          <a:p>
            <a:pPr marL="254000" indent="-252413" hangingPunct="1">
              <a:lnSpc>
                <a:spcPct val="130000"/>
              </a:lnSpc>
              <a:buClr>
                <a:srgbClr val="1F497D"/>
              </a:buClr>
              <a:buFont typeface="Arial" panose="020B0604020202020204" pitchFamily="34" charset="0"/>
              <a:buChar char="•"/>
            </a:pPr>
            <a:r>
              <a:rPr lang="en-US" altLang="en-US" sz="1500">
                <a:solidFill>
                  <a:srgbClr val="2F4F4F"/>
                </a:solidFill>
                <a:latin typeface="Trebuchet MS" panose="020B0603020202020204" pitchFamily="34" charset="0"/>
                <a:cs typeface="Geneva" charset="0"/>
              </a:rPr>
              <a:t>May use different storage technologies</a:t>
            </a:r>
          </a:p>
          <a:p>
            <a:pPr marL="254000" indent="-252413" hangingPunct="1">
              <a:lnSpc>
                <a:spcPct val="130000"/>
              </a:lnSpc>
              <a:spcAft>
                <a:spcPts val="900"/>
              </a:spcAft>
              <a:buClr>
                <a:srgbClr val="1F497D"/>
              </a:buClr>
              <a:buFont typeface="Arial" panose="020B0604020202020204" pitchFamily="34" charset="0"/>
              <a:buChar char="•"/>
            </a:pPr>
            <a:r>
              <a:rPr lang="en-US" altLang="en-US" sz="1500">
                <a:solidFill>
                  <a:srgbClr val="2F4F4F"/>
                </a:solidFill>
                <a:latin typeface="Trebuchet MS" panose="020B0603020202020204" pitchFamily="34" charset="0"/>
                <a:cs typeface="Geneva" charset="0"/>
              </a:rPr>
              <a:t>Requires a minimum of centralized management</a:t>
            </a:r>
          </a:p>
          <a:p>
            <a:pPr hangingPunct="1">
              <a:lnSpc>
                <a:spcPct val="100000"/>
              </a:lnSpc>
              <a:buClrTx/>
              <a:buFontTx/>
              <a:buNone/>
            </a:pPr>
            <a:r>
              <a:rPr lang="en-US" altLang="en-US">
                <a:solidFill>
                  <a:srgbClr val="2F4F4F"/>
                </a:solidFill>
                <a:latin typeface="Trebuchet MS" panose="020B0603020202020204" pitchFamily="34" charset="0"/>
                <a:cs typeface="Geneva" charset="0"/>
              </a:rPr>
              <a:t>Large companies, such as Amazon, eBay, and Netflix, have already adopted microservice architecture as their main architecture</a:t>
            </a:r>
            <a:r>
              <a:rPr lang="en-US" altLang="en-US">
                <a:solidFill>
                  <a:srgbClr val="1F497D"/>
                </a:solidFill>
                <a:latin typeface="Trebuchet MS" panose="020B0603020202020204" pitchFamily="34" charset="0"/>
                <a:cs typeface="Geneva" charset="0"/>
              </a:rPr>
              <a:t>. </a:t>
            </a:r>
          </a:p>
        </p:txBody>
      </p:sp>
      <p:sp>
        <p:nvSpPr>
          <p:cNvPr id="9218" name="Rectangle 2"/>
          <p:cNvSpPr>
            <a:spLocks noGrp="1" noChangeArrowheads="1"/>
          </p:cNvSpPr>
          <p:nvPr>
            <p:ph type="title" idx="4294967295"/>
          </p:nvPr>
        </p:nvSpPr>
        <p:spPr>
          <a:xfrm>
            <a:off x="420688" y="296863"/>
            <a:ext cx="9209087" cy="377825"/>
          </a:xfrm>
          <a:ln/>
        </p:spPr>
        <p:txBody>
          <a:bodyPr tIns="6480" anchor="t"/>
          <a:lstStyle/>
          <a:p>
            <a:pPr hangingPunct="1">
              <a:lnSpc>
                <a:spcPct val="98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2600" b="1">
                <a:solidFill>
                  <a:srgbClr val="2F4F4F"/>
                </a:solidFill>
                <a:latin typeface="Trebuchet MS" panose="020B0603020202020204" pitchFamily="34" charset="0"/>
                <a:cs typeface="Geneva" charset="0"/>
              </a:rPr>
              <a:t>What is a Microservices Architecture?</a:t>
            </a:r>
          </a:p>
        </p:txBody>
      </p:sp>
      <p:sp>
        <p:nvSpPr>
          <p:cNvPr id="9219" name="WordArt 3"/>
          <p:cNvSpPr>
            <a:spLocks noChangeArrowheads="1" noChangeShapeType="1" noTextEdit="1"/>
          </p:cNvSpPr>
          <p:nvPr/>
        </p:nvSpPr>
        <p:spPr bwMode="auto">
          <a:xfrm>
            <a:off x="10387013" y="6373813"/>
            <a:ext cx="1504950" cy="306387"/>
          </a:xfrm>
          <a:prstGeom prst="rect">
            <a:avLst/>
          </a:prstGeom>
        </p:spPr>
        <p:txBody>
          <a:bodyPr wrap="none" fromWordArt="1">
            <a:prstTxWarp prst="textCurveUp">
              <a:avLst>
                <a:gd name="adj" fmla="val 23222"/>
              </a:avLst>
            </a:prstTxWarp>
          </a:bodyPr>
          <a:lstStyle/>
          <a:p>
            <a:pPr algn="ctr"/>
            <a:r>
              <a:rPr lang="en-US" sz="2400">
                <a:ln w="9360" cap="flat">
                  <a:solidFill>
                    <a:srgbClr val="000000"/>
                  </a:solidFill>
                  <a:miter lim="800000"/>
                  <a:headEnd/>
                  <a:tailEnd/>
                </a:ln>
                <a:blipFill dpi="0" rotWithShape="0">
                  <a:blip r:embed="rId3"/>
                  <a:srcRect/>
                  <a:tile tx="0" ty="0" sx="100000" sy="100000" flip="none" algn="tl"/>
                </a:blipFill>
                <a:effectLst>
                  <a:outerShdw dist="152735" dir="2700000" algn="ctr" rotWithShape="0">
                    <a:srgbClr val="868686"/>
                  </a:outerShdw>
                </a:effectLst>
                <a:latin typeface="Arial Black" panose="020B0A04020102020204" pitchFamily="34" charset="0"/>
              </a:rPr>
              <a:t>Umesh Worlikar</a:t>
            </a:r>
          </a:p>
        </p:txBody>
      </p:sp>
      <p:sp>
        <p:nvSpPr>
          <p:cNvPr id="9220" name="WordArt 4"/>
          <p:cNvSpPr>
            <a:spLocks noChangeArrowheads="1" noChangeShapeType="1" noTextEdit="1"/>
          </p:cNvSpPr>
          <p:nvPr/>
        </p:nvSpPr>
        <p:spPr bwMode="auto">
          <a:xfrm>
            <a:off x="8643938" y="5332413"/>
            <a:ext cx="1244600" cy="252412"/>
          </a:xfrm>
          <a:prstGeom prst="rect">
            <a:avLst/>
          </a:prstGeom>
        </p:spPr>
        <p:txBody>
          <a:bodyPr wrap="none" fromWordArt="1">
            <a:prstTxWarp prst="textCurveUp">
              <a:avLst>
                <a:gd name="adj" fmla="val 23222"/>
              </a:avLst>
            </a:prstTxWarp>
          </a:bodyPr>
          <a:lstStyle/>
          <a:p>
            <a:pPr algn="ctr"/>
            <a:r>
              <a:rPr lang="en-US" sz="1990">
                <a:ln w="9360" cap="flat">
                  <a:solidFill>
                    <a:srgbClr val="000000"/>
                  </a:solidFill>
                  <a:miter lim="800000"/>
                  <a:headEnd/>
                  <a:tailEnd/>
                </a:ln>
                <a:blipFill dpi="0" rotWithShape="0">
                  <a:blip r:embed="rId3"/>
                  <a:srcRect/>
                  <a:tile tx="0" ty="0" sx="100000" sy="100000" flip="none" algn="tl"/>
                </a:blipFill>
                <a:effectLst>
                  <a:outerShdw dist="152735" dir="2700000" algn="ctr" rotWithShape="0">
                    <a:srgbClr val="868686"/>
                  </a:outerShdw>
                </a:effectLst>
                <a:latin typeface="Arial Black" panose="020B0A04020102020204" pitchFamily="34" charset="0"/>
              </a:rPr>
              <a:t>Umesh Worlikar</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5" name="Text Box 1"/>
          <p:cNvSpPr txBox="1">
            <a:spLocks noChangeArrowheads="1"/>
          </p:cNvSpPr>
          <p:nvPr/>
        </p:nvSpPr>
        <p:spPr bwMode="auto">
          <a:xfrm>
            <a:off x="457200" y="182563"/>
            <a:ext cx="92090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hangingPunct="1">
              <a:lnSpc>
                <a:spcPct val="100000"/>
              </a:lnSpc>
              <a:buClrTx/>
              <a:buFontTx/>
              <a:buNone/>
            </a:pPr>
            <a:r>
              <a:rPr lang="en-US" altLang="en-US" sz="2200" b="1">
                <a:solidFill>
                  <a:srgbClr val="2F4F4F"/>
                </a:solidFill>
                <a:latin typeface="Trebuchet MS" panose="020B0603020202020204" pitchFamily="34" charset="0"/>
                <a:cs typeface="Geneva" charset="0"/>
              </a:rPr>
              <a:t>Distributed Data Management</a:t>
            </a:r>
          </a:p>
        </p:txBody>
      </p:sp>
      <p:sp>
        <p:nvSpPr>
          <p:cNvPr id="36866" name="Text Box 2"/>
          <p:cNvSpPr txBox="1">
            <a:spLocks noChangeArrowheads="1"/>
          </p:cNvSpPr>
          <p:nvPr/>
        </p:nvSpPr>
        <p:spPr bwMode="auto">
          <a:xfrm>
            <a:off x="271463" y="895350"/>
            <a:ext cx="4910137" cy="3602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4440" rIns="90000" bIns="45000"/>
          <a:lstStyle>
            <a:lvl1pPr marL="215900" indent="-214313">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1pPr>
            <a:lvl2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2pPr>
            <a:lvl3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3pPr>
            <a:lvl4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4pPr>
            <a:lvl5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9pPr>
          </a:lstStyle>
          <a:p>
            <a:pPr>
              <a:buClrTx/>
              <a:buSzPct val="45000"/>
              <a:buFontTx/>
              <a:buNone/>
            </a:pPr>
            <a:r>
              <a:rPr lang="en-US" altLang="en-US" sz="2200" b="1">
                <a:solidFill>
                  <a:srgbClr val="2F4F4F"/>
                </a:solidFill>
              </a:rPr>
              <a:t> Event-Driven Architecture</a:t>
            </a:r>
            <a:br>
              <a:rPr lang="en-US" altLang="en-US" sz="2200" b="1">
                <a:solidFill>
                  <a:srgbClr val="2F4F4F"/>
                </a:solidFill>
              </a:rPr>
            </a:br>
            <a:r>
              <a:rPr lang="en-US" altLang="en-US" sz="2200" b="1">
                <a:solidFill>
                  <a:srgbClr val="2F4F4F"/>
                </a:solidFill>
              </a:rPr>
              <a:t/>
            </a:r>
            <a:br>
              <a:rPr lang="en-US" altLang="en-US" sz="2200" b="1">
                <a:solidFill>
                  <a:srgbClr val="2F4F4F"/>
                </a:solidFill>
              </a:rPr>
            </a:br>
            <a:r>
              <a:rPr lang="en-US" altLang="en-US" sz="1400" b="1">
                <a:solidFill>
                  <a:srgbClr val="2F4F4F"/>
                </a:solidFill>
              </a:rPr>
              <a:t>In this architecture, a microservice publishes an event when something notable happens, such as when it updates a business entity. </a:t>
            </a:r>
            <a:br>
              <a:rPr lang="en-US" altLang="en-US" sz="1400" b="1">
                <a:solidFill>
                  <a:srgbClr val="2F4F4F"/>
                </a:solidFill>
              </a:rPr>
            </a:br>
            <a:r>
              <a:rPr lang="en-US" altLang="en-US" sz="1400" b="1">
                <a:solidFill>
                  <a:srgbClr val="2F4F4F"/>
                </a:solidFill>
              </a:rPr>
              <a:t/>
            </a:r>
            <a:br>
              <a:rPr lang="en-US" altLang="en-US" sz="1400" b="1">
                <a:solidFill>
                  <a:srgbClr val="2F4F4F"/>
                </a:solidFill>
              </a:rPr>
            </a:br>
            <a:r>
              <a:rPr lang="en-US" altLang="en-US" sz="1400" b="1">
                <a:solidFill>
                  <a:srgbClr val="2F4F4F"/>
                </a:solidFill>
              </a:rPr>
              <a:t>Other microservices subscribe to those events.</a:t>
            </a:r>
            <a:br>
              <a:rPr lang="en-US" altLang="en-US" sz="1400" b="1">
                <a:solidFill>
                  <a:srgbClr val="2F4F4F"/>
                </a:solidFill>
              </a:rPr>
            </a:br>
            <a:r>
              <a:rPr lang="en-US" altLang="en-US" sz="1400" b="1">
                <a:solidFill>
                  <a:srgbClr val="2F4F4F"/>
                </a:solidFill>
              </a:rPr>
              <a:t> </a:t>
            </a:r>
            <a:br>
              <a:rPr lang="en-US" altLang="en-US" sz="1400" b="1">
                <a:solidFill>
                  <a:srgbClr val="2F4F4F"/>
                </a:solidFill>
              </a:rPr>
            </a:br>
            <a:r>
              <a:rPr lang="en-US" altLang="en-US" sz="1400" b="1">
                <a:solidFill>
                  <a:srgbClr val="2F4F4F"/>
                </a:solidFill>
              </a:rPr>
              <a:t>When a microservice receives an event it can update its own business entities, which might lead to more events being published.</a:t>
            </a:r>
          </a:p>
          <a:p>
            <a:pPr>
              <a:buClrTx/>
              <a:buSzPct val="45000"/>
              <a:buFontTx/>
              <a:buNone/>
            </a:pPr>
            <a:endParaRPr lang="en-US" altLang="en-US" sz="2200" b="1">
              <a:solidFill>
                <a:srgbClr val="2F4F4F"/>
              </a:solidFill>
            </a:endParaRPr>
          </a:p>
          <a:p>
            <a:pPr>
              <a:buClrTx/>
              <a:buSzPct val="45000"/>
              <a:buFontTx/>
              <a:buNone/>
            </a:pPr>
            <a:endParaRPr lang="en-US" altLang="en-US" sz="2200">
              <a:solidFill>
                <a:srgbClr val="2F4F4F"/>
              </a:solidFill>
            </a:endParaRPr>
          </a:p>
          <a:p>
            <a:pPr>
              <a:spcBef>
                <a:spcPts val="1200"/>
              </a:spcBef>
              <a:spcAft>
                <a:spcPts val="1000"/>
              </a:spcAft>
              <a:buClrTx/>
              <a:buFontTx/>
              <a:buNone/>
            </a:pPr>
            <a:endParaRPr lang="en-US" altLang="en-US" sz="2200">
              <a:solidFill>
                <a:srgbClr val="2F4F4F"/>
              </a:solidFill>
            </a:endParaRPr>
          </a:p>
        </p:txBody>
      </p:sp>
      <p:sp>
        <p:nvSpPr>
          <p:cNvPr id="36867" name="Text Box 3"/>
          <p:cNvSpPr txBox="1">
            <a:spLocks noChangeArrowheads="1"/>
          </p:cNvSpPr>
          <p:nvPr/>
        </p:nvSpPr>
        <p:spPr bwMode="auto">
          <a:xfrm>
            <a:off x="5029200" y="4479925"/>
            <a:ext cx="46640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4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spcBef>
                <a:spcPts val="1200"/>
              </a:spcBef>
              <a:spcAft>
                <a:spcPts val="1000"/>
              </a:spcAft>
              <a:buClrTx/>
              <a:buFontTx/>
              <a:buNone/>
            </a:pPr>
            <a:r>
              <a:rPr lang="en-US" altLang="en-US" sz="1000" b="1"/>
              <a:t>The Order Service consumes the Credit Reserved event, and changes the status of the order to OPEN.</a:t>
            </a:r>
          </a:p>
        </p:txBody>
      </p:sp>
      <p:pic>
        <p:nvPicPr>
          <p:cNvPr id="3686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30800" y="855663"/>
            <a:ext cx="4572000" cy="34274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6869" name="WordArt 5"/>
          <p:cNvSpPr>
            <a:spLocks noChangeArrowheads="1" noChangeShapeType="1" noTextEdit="1"/>
          </p:cNvSpPr>
          <p:nvPr/>
        </p:nvSpPr>
        <p:spPr bwMode="auto">
          <a:xfrm>
            <a:off x="8643938" y="5332413"/>
            <a:ext cx="1244600" cy="252412"/>
          </a:xfrm>
          <a:prstGeom prst="rect">
            <a:avLst/>
          </a:prstGeom>
        </p:spPr>
        <p:txBody>
          <a:bodyPr wrap="none" fromWordArt="1">
            <a:prstTxWarp prst="textCurveUp">
              <a:avLst>
                <a:gd name="adj" fmla="val 23222"/>
              </a:avLst>
            </a:prstTxWarp>
          </a:bodyPr>
          <a:lstStyle/>
          <a:p>
            <a:pPr algn="ctr"/>
            <a:r>
              <a:rPr lang="en-US" sz="1990">
                <a:ln w="9360" cap="flat">
                  <a:solidFill>
                    <a:srgbClr val="000000"/>
                  </a:solidFill>
                  <a:miter lim="800000"/>
                  <a:headEnd/>
                  <a:tailEnd/>
                </a:ln>
                <a:blipFill dpi="0" rotWithShape="0">
                  <a:blip r:embed="rId4"/>
                  <a:srcRect/>
                  <a:tile tx="0" ty="0" sx="100000" sy="100000" flip="none" algn="tl"/>
                </a:blipFill>
                <a:effectLst>
                  <a:outerShdw dist="152735" dir="2700000" algn="ctr" rotWithShape="0">
                    <a:srgbClr val="868686"/>
                  </a:outerShdw>
                </a:effectLst>
                <a:latin typeface="Arial Black" panose="020B0A04020102020204" pitchFamily="34" charset="0"/>
              </a:rPr>
              <a:t>Umesh Worlikar</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89" name="Text Box 1"/>
          <p:cNvSpPr txBox="1">
            <a:spLocks noChangeArrowheads="1"/>
          </p:cNvSpPr>
          <p:nvPr/>
        </p:nvSpPr>
        <p:spPr bwMode="auto">
          <a:xfrm>
            <a:off x="457200" y="182563"/>
            <a:ext cx="92090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hangingPunct="1">
              <a:lnSpc>
                <a:spcPct val="100000"/>
              </a:lnSpc>
              <a:buClrTx/>
              <a:buFontTx/>
              <a:buNone/>
            </a:pPr>
            <a:r>
              <a:rPr lang="en-US" altLang="en-US" sz="2200" b="1">
                <a:solidFill>
                  <a:srgbClr val="2F4F4F"/>
                </a:solidFill>
                <a:latin typeface="Trebuchet MS" panose="020B0603020202020204" pitchFamily="34" charset="0"/>
                <a:cs typeface="Geneva" charset="0"/>
              </a:rPr>
              <a:t>Distributed Data Management</a:t>
            </a:r>
          </a:p>
        </p:txBody>
      </p:sp>
      <p:sp>
        <p:nvSpPr>
          <p:cNvPr id="37890" name="Text Box 2"/>
          <p:cNvSpPr txBox="1">
            <a:spLocks noChangeArrowheads="1"/>
          </p:cNvSpPr>
          <p:nvPr/>
        </p:nvSpPr>
        <p:spPr bwMode="auto">
          <a:xfrm>
            <a:off x="271463" y="895350"/>
            <a:ext cx="4910137" cy="3602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4440" rIns="90000" bIns="45000"/>
          <a:lstStyle>
            <a:lvl1pPr marL="215900" indent="-214313">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1pPr>
            <a:lvl2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2pPr>
            <a:lvl3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3pPr>
            <a:lvl4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4pPr>
            <a:lvl5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9pPr>
          </a:lstStyle>
          <a:p>
            <a:pPr>
              <a:buClrTx/>
              <a:buSzPct val="45000"/>
              <a:buFontTx/>
              <a:buNone/>
            </a:pPr>
            <a:r>
              <a:rPr lang="en-US" altLang="en-US" sz="2200" b="1">
                <a:solidFill>
                  <a:srgbClr val="2F4F4F"/>
                </a:solidFill>
              </a:rPr>
              <a:t> Event-Driven Architecture</a:t>
            </a:r>
            <a:br>
              <a:rPr lang="en-US" altLang="en-US" sz="2200" b="1">
                <a:solidFill>
                  <a:srgbClr val="2F4F4F"/>
                </a:solidFill>
              </a:rPr>
            </a:br>
            <a:r>
              <a:rPr lang="en-US" altLang="en-US" sz="2200" b="1">
                <a:solidFill>
                  <a:srgbClr val="2F4F4F"/>
                </a:solidFill>
              </a:rPr>
              <a:t/>
            </a:r>
            <a:br>
              <a:rPr lang="en-US" altLang="en-US" sz="2200" b="1">
                <a:solidFill>
                  <a:srgbClr val="2F4F4F"/>
                </a:solidFill>
              </a:rPr>
            </a:br>
            <a:r>
              <a:rPr lang="en-US" altLang="en-US" sz="1400" b="1">
                <a:solidFill>
                  <a:srgbClr val="2F4F4F"/>
                </a:solidFill>
              </a:rPr>
              <a:t>In this architecture, a microservice publishes an event when something notable happens, such as when it updates a business entity. </a:t>
            </a:r>
            <a:br>
              <a:rPr lang="en-US" altLang="en-US" sz="1400" b="1">
                <a:solidFill>
                  <a:srgbClr val="2F4F4F"/>
                </a:solidFill>
              </a:rPr>
            </a:br>
            <a:r>
              <a:rPr lang="en-US" altLang="en-US" sz="1400" b="1">
                <a:solidFill>
                  <a:srgbClr val="2F4F4F"/>
                </a:solidFill>
              </a:rPr>
              <a:t/>
            </a:r>
            <a:br>
              <a:rPr lang="en-US" altLang="en-US" sz="1400" b="1">
                <a:solidFill>
                  <a:srgbClr val="2F4F4F"/>
                </a:solidFill>
              </a:rPr>
            </a:br>
            <a:r>
              <a:rPr lang="en-US" altLang="en-US" sz="1400" b="1">
                <a:solidFill>
                  <a:srgbClr val="2F4F4F"/>
                </a:solidFill>
              </a:rPr>
              <a:t>Other microservices subscribe to those events.</a:t>
            </a:r>
            <a:br>
              <a:rPr lang="en-US" altLang="en-US" sz="1400" b="1">
                <a:solidFill>
                  <a:srgbClr val="2F4F4F"/>
                </a:solidFill>
              </a:rPr>
            </a:br>
            <a:r>
              <a:rPr lang="en-US" altLang="en-US" sz="1400" b="1">
                <a:solidFill>
                  <a:srgbClr val="2F4F4F"/>
                </a:solidFill>
              </a:rPr>
              <a:t> </a:t>
            </a:r>
            <a:br>
              <a:rPr lang="en-US" altLang="en-US" sz="1400" b="1">
                <a:solidFill>
                  <a:srgbClr val="2F4F4F"/>
                </a:solidFill>
              </a:rPr>
            </a:br>
            <a:r>
              <a:rPr lang="en-US" altLang="en-US" sz="1400" b="1">
                <a:solidFill>
                  <a:srgbClr val="2F4F4F"/>
                </a:solidFill>
              </a:rPr>
              <a:t>When a microservice receives an event it can update its own business entities, which might lead to more events being published.</a:t>
            </a:r>
          </a:p>
          <a:p>
            <a:pPr>
              <a:buClrTx/>
              <a:buSzPct val="45000"/>
              <a:buFontTx/>
              <a:buNone/>
            </a:pPr>
            <a:endParaRPr lang="en-US" altLang="en-US" sz="2200" b="1">
              <a:solidFill>
                <a:srgbClr val="2F4F4F"/>
              </a:solidFill>
            </a:endParaRPr>
          </a:p>
          <a:p>
            <a:pPr>
              <a:buClrTx/>
              <a:buSzPct val="45000"/>
              <a:buFontTx/>
              <a:buNone/>
            </a:pPr>
            <a:endParaRPr lang="en-US" altLang="en-US" sz="2200">
              <a:solidFill>
                <a:srgbClr val="2F4F4F"/>
              </a:solidFill>
            </a:endParaRPr>
          </a:p>
          <a:p>
            <a:pPr>
              <a:spcBef>
                <a:spcPts val="1200"/>
              </a:spcBef>
              <a:spcAft>
                <a:spcPts val="1000"/>
              </a:spcAft>
              <a:buClrTx/>
              <a:buFontTx/>
              <a:buNone/>
            </a:pPr>
            <a:endParaRPr lang="en-US" altLang="en-US" sz="2200">
              <a:solidFill>
                <a:srgbClr val="2F4F4F"/>
              </a:solidFill>
            </a:endParaRPr>
          </a:p>
        </p:txBody>
      </p:sp>
      <p:sp>
        <p:nvSpPr>
          <p:cNvPr id="37891" name="Text Box 3"/>
          <p:cNvSpPr txBox="1">
            <a:spLocks noChangeArrowheads="1"/>
          </p:cNvSpPr>
          <p:nvPr/>
        </p:nvSpPr>
        <p:spPr bwMode="auto">
          <a:xfrm>
            <a:off x="5029200" y="4479925"/>
            <a:ext cx="46640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4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spcBef>
                <a:spcPts val="1200"/>
              </a:spcBef>
              <a:spcAft>
                <a:spcPts val="1000"/>
              </a:spcAft>
              <a:buClrTx/>
              <a:buFontTx/>
              <a:buNone/>
            </a:pPr>
            <a:r>
              <a:rPr lang="en-US" altLang="en-US" sz="1000" b="1"/>
              <a:t>When the Customer Order View Updater Service receives a Customer or Order event, it updates the Customer Order View datastore</a:t>
            </a:r>
          </a:p>
        </p:txBody>
      </p:sp>
      <p:sp>
        <p:nvSpPr>
          <p:cNvPr id="37892" name="WordArt 4"/>
          <p:cNvSpPr>
            <a:spLocks noChangeArrowheads="1" noChangeShapeType="1" noTextEdit="1"/>
          </p:cNvSpPr>
          <p:nvPr/>
        </p:nvSpPr>
        <p:spPr bwMode="auto">
          <a:xfrm>
            <a:off x="8643938" y="5332413"/>
            <a:ext cx="1244600" cy="252412"/>
          </a:xfrm>
          <a:prstGeom prst="rect">
            <a:avLst/>
          </a:prstGeom>
        </p:spPr>
        <p:txBody>
          <a:bodyPr wrap="none" fromWordArt="1">
            <a:prstTxWarp prst="textCurveUp">
              <a:avLst>
                <a:gd name="adj" fmla="val 23222"/>
              </a:avLst>
            </a:prstTxWarp>
          </a:bodyPr>
          <a:lstStyle/>
          <a:p>
            <a:pPr algn="ctr"/>
            <a:r>
              <a:rPr lang="en-US" sz="1990">
                <a:ln w="9360" cap="flat">
                  <a:solidFill>
                    <a:srgbClr val="000000"/>
                  </a:solidFill>
                  <a:miter lim="800000"/>
                  <a:headEnd/>
                  <a:tailEnd/>
                </a:ln>
                <a:blipFill dpi="0" rotWithShape="0">
                  <a:blip r:embed="rId3"/>
                  <a:srcRect/>
                  <a:tile tx="0" ty="0" sx="100000" sy="100000" flip="none" algn="tl"/>
                </a:blipFill>
                <a:effectLst>
                  <a:outerShdw dist="152735" dir="2700000" algn="ctr" rotWithShape="0">
                    <a:srgbClr val="868686"/>
                  </a:outerShdw>
                </a:effectLst>
                <a:latin typeface="Arial Black" panose="020B0A04020102020204" pitchFamily="34" charset="0"/>
              </a:rPr>
              <a:t>Umesh Worlikar</a:t>
            </a:r>
          </a:p>
        </p:txBody>
      </p:sp>
      <p:pic>
        <p:nvPicPr>
          <p:cNvPr id="3789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92713" y="758825"/>
            <a:ext cx="4824412" cy="37734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3" name="Text Box 1"/>
          <p:cNvSpPr txBox="1">
            <a:spLocks noChangeArrowheads="1"/>
          </p:cNvSpPr>
          <p:nvPr/>
        </p:nvSpPr>
        <p:spPr bwMode="auto">
          <a:xfrm>
            <a:off x="457200" y="182563"/>
            <a:ext cx="92090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hangingPunct="1">
              <a:lnSpc>
                <a:spcPct val="100000"/>
              </a:lnSpc>
              <a:buClrTx/>
              <a:buFontTx/>
              <a:buNone/>
            </a:pPr>
            <a:r>
              <a:rPr lang="en-US" altLang="en-US" sz="2200" b="1">
                <a:solidFill>
                  <a:srgbClr val="2F4F4F"/>
                </a:solidFill>
                <a:latin typeface="Trebuchet MS" panose="020B0603020202020204" pitchFamily="34" charset="0"/>
                <a:cs typeface="Geneva" charset="0"/>
              </a:rPr>
              <a:t>References</a:t>
            </a:r>
          </a:p>
        </p:txBody>
      </p:sp>
      <p:sp>
        <p:nvSpPr>
          <p:cNvPr id="38914" name="Text Box 2"/>
          <p:cNvSpPr txBox="1">
            <a:spLocks noChangeArrowheads="1"/>
          </p:cNvSpPr>
          <p:nvPr/>
        </p:nvSpPr>
        <p:spPr bwMode="auto">
          <a:xfrm>
            <a:off x="668338" y="895350"/>
            <a:ext cx="6921500" cy="3749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7600" rIns="90000" bIns="45000"/>
          <a:lstStyle>
            <a:lvl1pPr marL="215900" indent="-214313">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1pPr>
            <a:lvl2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2pPr>
            <a:lvl3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3pPr>
            <a:lvl4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4pPr>
            <a:lvl5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rgbClr val="000000"/>
                </a:solidFill>
                <a:latin typeface="Arial" panose="020B0604020202020204" pitchFamily="34" charset="0"/>
                <a:cs typeface="WenQuanYi Zen Hei Sharp" charset="0"/>
              </a:defRPr>
            </a:lvl9pPr>
          </a:lstStyle>
          <a:p>
            <a:pPr>
              <a:buClrTx/>
              <a:buSzPct val="45000"/>
              <a:buFontTx/>
              <a:buNone/>
            </a:pPr>
            <a:endParaRPr lang="en-US" altLang="en-US" sz="1400">
              <a:solidFill>
                <a:srgbClr val="2F4F4F"/>
              </a:solidFill>
            </a:endParaRPr>
          </a:p>
          <a:p>
            <a:pPr marL="214313" indent="-212725">
              <a:buSzPct val="45000"/>
              <a:buFont typeface="Wingdings" panose="05000000000000000000" pitchFamily="2" charset="2"/>
              <a:buChar char=""/>
            </a:pPr>
            <a:r>
              <a:rPr lang="en-US" altLang="en-US" sz="1400">
                <a:solidFill>
                  <a:srgbClr val="CCCCFF"/>
                </a:solidFill>
                <a:hlinkClick r:id="rId3"/>
              </a:rPr>
              <a:t>https://microservices.io/patterns/apigateway.html</a:t>
            </a:r>
            <a:r>
              <a:rPr lang="en-US" altLang="en-US" sz="1400">
                <a:solidFill>
                  <a:srgbClr val="2F4F4F"/>
                </a:solidFill>
              </a:rPr>
              <a:t/>
            </a:r>
            <a:br>
              <a:rPr lang="en-US" altLang="en-US" sz="1400">
                <a:solidFill>
                  <a:srgbClr val="2F4F4F"/>
                </a:solidFill>
              </a:rPr>
            </a:br>
            <a:endParaRPr lang="en-US" altLang="en-US" sz="1400">
              <a:solidFill>
                <a:srgbClr val="2F4F4F"/>
              </a:solidFill>
            </a:endParaRPr>
          </a:p>
          <a:p>
            <a:pPr marL="214313" indent="-212725">
              <a:buSzPct val="45000"/>
              <a:buFont typeface="Wingdings" panose="05000000000000000000" pitchFamily="2" charset="2"/>
              <a:buChar char=""/>
            </a:pPr>
            <a:r>
              <a:rPr lang="en-US" altLang="en-US" sz="1400">
                <a:solidFill>
                  <a:srgbClr val="CCCCFF"/>
                </a:solidFill>
                <a:hlinkClick r:id="rId4"/>
              </a:rPr>
              <a:t>https://dzone.com/articles/deploying-microservices</a:t>
            </a:r>
            <a:r>
              <a:rPr lang="en-US" altLang="en-US" sz="1400">
                <a:solidFill>
                  <a:srgbClr val="2F4F4F"/>
                </a:solidFill>
              </a:rPr>
              <a:t/>
            </a:r>
            <a:br>
              <a:rPr lang="en-US" altLang="en-US" sz="1400">
                <a:solidFill>
                  <a:srgbClr val="2F4F4F"/>
                </a:solidFill>
              </a:rPr>
            </a:br>
            <a:endParaRPr lang="en-US" altLang="en-US" sz="1400">
              <a:solidFill>
                <a:srgbClr val="2F4F4F"/>
              </a:solidFill>
            </a:endParaRPr>
          </a:p>
          <a:p>
            <a:pPr marL="214313" indent="-212725">
              <a:buSzPct val="45000"/>
              <a:buFont typeface="Wingdings" panose="05000000000000000000" pitchFamily="2" charset="2"/>
              <a:buChar char=""/>
            </a:pPr>
            <a:r>
              <a:rPr lang="en-US" altLang="en-US" sz="1400">
                <a:solidFill>
                  <a:srgbClr val="CCCCFF"/>
                </a:solidFill>
                <a:hlinkClick r:id="rId5"/>
              </a:rPr>
              <a:t>https://microservices.io/microservices/news/2015/03/15/deployment-patterns.html</a:t>
            </a:r>
            <a:r>
              <a:rPr lang="en-US" altLang="en-US" sz="1400">
                <a:solidFill>
                  <a:srgbClr val="2F4F4F"/>
                </a:solidFill>
              </a:rPr>
              <a:t/>
            </a:r>
            <a:br>
              <a:rPr lang="en-US" altLang="en-US" sz="1400">
                <a:solidFill>
                  <a:srgbClr val="2F4F4F"/>
                </a:solidFill>
              </a:rPr>
            </a:br>
            <a:endParaRPr lang="en-US" altLang="en-US" sz="1400">
              <a:solidFill>
                <a:srgbClr val="2F4F4F"/>
              </a:solidFill>
            </a:endParaRPr>
          </a:p>
          <a:p>
            <a:pPr marL="214313" indent="-212725">
              <a:buSzPct val="45000"/>
              <a:buFont typeface="Wingdings" panose="05000000000000000000" pitchFamily="2" charset="2"/>
              <a:buChar char=""/>
            </a:pPr>
            <a:r>
              <a:rPr lang="en-US" altLang="en-US" sz="1400">
                <a:solidFill>
                  <a:srgbClr val="CCCCFF"/>
                </a:solidFill>
                <a:hlinkClick r:id="rId6"/>
              </a:rPr>
              <a:t>https://www.nginx.com/blog/building-microservices-using-an-api-gateway/</a:t>
            </a:r>
            <a:r>
              <a:rPr lang="en-US" altLang="en-US" sz="1400">
                <a:solidFill>
                  <a:srgbClr val="2F4F4F"/>
                </a:solidFill>
              </a:rPr>
              <a:t/>
            </a:r>
            <a:br>
              <a:rPr lang="en-US" altLang="en-US" sz="1400">
                <a:solidFill>
                  <a:srgbClr val="2F4F4F"/>
                </a:solidFill>
              </a:rPr>
            </a:br>
            <a:endParaRPr lang="en-US" altLang="en-US" sz="1400">
              <a:solidFill>
                <a:srgbClr val="2F4F4F"/>
              </a:solidFill>
            </a:endParaRPr>
          </a:p>
          <a:p>
            <a:pPr marL="214313" indent="-212725">
              <a:buSzPct val="45000"/>
              <a:buFont typeface="Wingdings" panose="05000000000000000000" pitchFamily="2" charset="2"/>
              <a:buChar char=""/>
            </a:pPr>
            <a:r>
              <a:rPr lang="en-US" altLang="en-US" sz="1400">
                <a:solidFill>
                  <a:srgbClr val="CCCCFF"/>
                </a:solidFill>
                <a:hlinkClick r:id="rId7"/>
              </a:rPr>
              <a:t>https://www.nginx.com/blog/service-discovery-in-a-microservices-architecture/</a:t>
            </a:r>
            <a:r>
              <a:rPr lang="en-US" altLang="en-US" sz="1400">
                <a:solidFill>
                  <a:srgbClr val="2F4F4F"/>
                </a:solidFill>
              </a:rPr>
              <a:t/>
            </a:r>
            <a:br>
              <a:rPr lang="en-US" altLang="en-US" sz="1400">
                <a:solidFill>
                  <a:srgbClr val="2F4F4F"/>
                </a:solidFill>
              </a:rPr>
            </a:br>
            <a:endParaRPr lang="en-US" altLang="en-US" sz="1400">
              <a:solidFill>
                <a:srgbClr val="2F4F4F"/>
              </a:solidFill>
            </a:endParaRPr>
          </a:p>
          <a:p>
            <a:pPr marL="214313" indent="-212725">
              <a:buSzPct val="45000"/>
              <a:buFont typeface="Wingdings" panose="05000000000000000000" pitchFamily="2" charset="2"/>
              <a:buChar char=""/>
            </a:pPr>
            <a:r>
              <a:rPr lang="en-US" altLang="en-US" sz="1400">
                <a:solidFill>
                  <a:srgbClr val="CCCCFF"/>
                </a:solidFill>
                <a:hlinkClick r:id="rId8"/>
              </a:rPr>
              <a:t>https://www.nginx.com/blog/event-driven-data-management-microservices/</a:t>
            </a:r>
            <a:r>
              <a:rPr lang="en-US" altLang="en-US" sz="1400">
                <a:solidFill>
                  <a:srgbClr val="2F4F4F"/>
                </a:solidFill>
              </a:rPr>
              <a:t/>
            </a:r>
            <a:br>
              <a:rPr lang="en-US" altLang="en-US" sz="1400">
                <a:solidFill>
                  <a:srgbClr val="2F4F4F"/>
                </a:solidFill>
              </a:rPr>
            </a:br>
            <a:endParaRPr lang="en-US" altLang="en-US" sz="1400">
              <a:solidFill>
                <a:srgbClr val="2F4F4F"/>
              </a:solidFill>
            </a:endParaRPr>
          </a:p>
          <a:p>
            <a:pPr>
              <a:spcBef>
                <a:spcPts val="1200"/>
              </a:spcBef>
              <a:spcAft>
                <a:spcPts val="1000"/>
              </a:spcAft>
              <a:buClrTx/>
              <a:buFontTx/>
              <a:buNone/>
            </a:pPr>
            <a:endParaRPr lang="en-US" altLang="en-US" sz="1400">
              <a:solidFill>
                <a:srgbClr val="2F4F4F"/>
              </a:solidFill>
            </a:endParaRPr>
          </a:p>
        </p:txBody>
      </p:sp>
      <p:sp>
        <p:nvSpPr>
          <p:cNvPr id="38915" name="WordArt 3"/>
          <p:cNvSpPr>
            <a:spLocks noChangeArrowheads="1" noChangeShapeType="1" noTextEdit="1"/>
          </p:cNvSpPr>
          <p:nvPr/>
        </p:nvSpPr>
        <p:spPr bwMode="auto">
          <a:xfrm>
            <a:off x="8643938" y="5332413"/>
            <a:ext cx="1244600" cy="252412"/>
          </a:xfrm>
          <a:prstGeom prst="rect">
            <a:avLst/>
          </a:prstGeom>
        </p:spPr>
        <p:txBody>
          <a:bodyPr wrap="none" fromWordArt="1">
            <a:prstTxWarp prst="textCurveUp">
              <a:avLst>
                <a:gd name="adj" fmla="val 23222"/>
              </a:avLst>
            </a:prstTxWarp>
          </a:bodyPr>
          <a:lstStyle/>
          <a:p>
            <a:pPr algn="ctr"/>
            <a:r>
              <a:rPr lang="en-US" sz="1990">
                <a:ln w="9360" cap="flat">
                  <a:solidFill>
                    <a:srgbClr val="000000"/>
                  </a:solidFill>
                  <a:miter lim="800000"/>
                  <a:headEnd/>
                  <a:tailEnd/>
                </a:ln>
                <a:blipFill dpi="0" rotWithShape="0">
                  <a:blip r:embed="rId9"/>
                  <a:srcRect/>
                  <a:tile tx="0" ty="0" sx="100000" sy="100000" flip="none" algn="tl"/>
                </a:blipFill>
                <a:effectLst>
                  <a:outerShdw dist="152735" dir="2700000" algn="ctr" rotWithShape="0">
                    <a:srgbClr val="868686"/>
                  </a:outerShdw>
                </a:effectLst>
                <a:latin typeface="Arial Black" panose="020B0A04020102020204" pitchFamily="34" charset="0"/>
              </a:rPr>
              <a:t>Umesh Worlikar</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993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5600" y="700088"/>
            <a:ext cx="3797300" cy="23225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99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9500" y="1060450"/>
            <a:ext cx="5670550" cy="34877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993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6138" y="2974975"/>
            <a:ext cx="3035300" cy="19621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9940" name="Rectangle 4"/>
          <p:cNvSpPr>
            <a:spLocks noChangeArrowheads="1"/>
          </p:cNvSpPr>
          <p:nvPr/>
        </p:nvSpPr>
        <p:spPr bwMode="auto">
          <a:xfrm>
            <a:off x="2055813" y="2335213"/>
            <a:ext cx="6035675" cy="901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ctr" hangingPunct="1">
              <a:lnSpc>
                <a:spcPct val="90000"/>
              </a:lnSpc>
              <a:buClrTx/>
              <a:buFontTx/>
              <a:buNone/>
            </a:pPr>
            <a:r>
              <a:rPr lang="en-US" altLang="en-US" sz="3800" b="1">
                <a:solidFill>
                  <a:srgbClr val="5F5F5F"/>
                </a:solidFill>
                <a:latin typeface="Calibri" panose="020F0502020204030204" pitchFamily="34" charset="0"/>
              </a:rPr>
              <a:t>Questions?</a:t>
            </a:r>
          </a:p>
        </p:txBody>
      </p:sp>
      <p:sp>
        <p:nvSpPr>
          <p:cNvPr id="39941" name="WordArt 5"/>
          <p:cNvSpPr>
            <a:spLocks noChangeArrowheads="1" noChangeShapeType="1" noTextEdit="1"/>
          </p:cNvSpPr>
          <p:nvPr/>
        </p:nvSpPr>
        <p:spPr bwMode="auto">
          <a:xfrm>
            <a:off x="8589963" y="5268913"/>
            <a:ext cx="1244600" cy="252412"/>
          </a:xfrm>
          <a:prstGeom prst="rect">
            <a:avLst/>
          </a:prstGeom>
        </p:spPr>
        <p:txBody>
          <a:bodyPr wrap="none" fromWordArt="1">
            <a:prstTxWarp prst="textCurveUp">
              <a:avLst>
                <a:gd name="adj" fmla="val 23222"/>
              </a:avLst>
            </a:prstTxWarp>
          </a:bodyPr>
          <a:lstStyle/>
          <a:p>
            <a:pPr algn="ctr"/>
            <a:r>
              <a:rPr lang="en-US" sz="1990">
                <a:ln w="9360" cap="flat">
                  <a:solidFill>
                    <a:srgbClr val="000000"/>
                  </a:solidFill>
                  <a:miter lim="800000"/>
                  <a:headEnd/>
                  <a:tailEnd/>
                </a:ln>
                <a:blipFill dpi="0" rotWithShape="0">
                  <a:blip r:embed="rId6"/>
                  <a:srcRect/>
                  <a:tile tx="0" ty="0" sx="100000" sy="100000" flip="none" algn="tl"/>
                </a:blipFill>
                <a:effectLst>
                  <a:outerShdw dist="152735" dir="2700000" algn="ctr" rotWithShape="0">
                    <a:srgbClr val="868686"/>
                  </a:outerShdw>
                </a:effectLst>
                <a:latin typeface="Arial Black" panose="020B0A04020102020204" pitchFamily="34" charset="0"/>
              </a:rPr>
              <a:t>Umesh Worlikar</a:t>
            </a:r>
          </a:p>
        </p:txBody>
      </p:sp>
    </p:spTree>
  </p:cSld>
  <p:clrMapOvr>
    <a:masterClrMapping/>
  </p:clrMapOvr>
  <p:transition spd="med">
    <p:fade/>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1" name="Text Box 1"/>
          <p:cNvSpPr txBox="1">
            <a:spLocks noChangeArrowheads="1"/>
          </p:cNvSpPr>
          <p:nvPr/>
        </p:nvSpPr>
        <p:spPr bwMode="auto">
          <a:xfrm>
            <a:off x="503238" y="155575"/>
            <a:ext cx="9070975"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ctr" hangingPunct="1">
              <a:lnSpc>
                <a:spcPct val="100000"/>
              </a:lnSpc>
              <a:buClrTx/>
              <a:buFontTx/>
              <a:buNone/>
            </a:pPr>
            <a:r>
              <a:rPr lang="en-US" altLang="en-US" sz="2600" b="1">
                <a:solidFill>
                  <a:srgbClr val="2F4F4F"/>
                </a:solidFill>
                <a:latin typeface="Trebuchet MS" panose="020B0603020202020204" pitchFamily="34" charset="0"/>
                <a:cs typeface="Geneva" charset="0"/>
              </a:rPr>
              <a:t>Visual Interpretation of Architecture Patterns</a:t>
            </a:r>
          </a:p>
        </p:txBody>
      </p:sp>
      <p:sp>
        <p:nvSpPr>
          <p:cNvPr id="10242" name="Text Box 2"/>
          <p:cNvSpPr txBox="1">
            <a:spLocks noChangeArrowheads="1"/>
          </p:cNvSpPr>
          <p:nvPr/>
        </p:nvSpPr>
        <p:spPr bwMode="auto">
          <a:xfrm>
            <a:off x="615950" y="1095375"/>
            <a:ext cx="2287588" cy="411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ctr" hangingPunct="1">
              <a:lnSpc>
                <a:spcPct val="100000"/>
              </a:lnSpc>
              <a:spcBef>
                <a:spcPts val="450"/>
              </a:spcBef>
              <a:spcAft>
                <a:spcPts val="450"/>
              </a:spcAft>
              <a:buClrTx/>
              <a:buFontTx/>
              <a:buNone/>
            </a:pPr>
            <a:r>
              <a:rPr lang="en-US" altLang="en-US" sz="1400" b="1">
                <a:solidFill>
                  <a:srgbClr val="2F4F4F"/>
                </a:solidFill>
                <a:latin typeface="Trebuchet MS" panose="020B0603020202020204" pitchFamily="34" charset="0"/>
                <a:cs typeface="Geneva" charset="0"/>
              </a:rPr>
              <a:t>Traditional Monolithic Architecture Pattern</a:t>
            </a:r>
          </a:p>
        </p:txBody>
      </p:sp>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t="11514" r="56317"/>
          <a:stretch>
            <a:fillRect/>
          </a:stretch>
        </p:blipFill>
        <p:spPr bwMode="auto">
          <a:xfrm>
            <a:off x="301625" y="1798638"/>
            <a:ext cx="2254250" cy="2906712"/>
          </a:xfrm>
          <a:prstGeom prst="rect">
            <a:avLst/>
          </a:prstGeom>
          <a:noFill/>
          <a:ln>
            <a:noFill/>
          </a:ln>
          <a:effectLst/>
          <a:extLst>
            <a:ext uri="{909E8E84-426E-40DD-AFC4-6F175D3DCCD1}">
              <a14:hiddenFill xmlns:a14="http://schemas.microsoft.com/office/drawing/2010/main">
                <a:blipFill dpi="0" rotWithShape="0">
                  <a:blip/>
                  <a:srcRect t="11514" r="56317"/>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244" name="Rectangle 4"/>
          <p:cNvSpPr>
            <a:spLocks noChangeArrowheads="1"/>
          </p:cNvSpPr>
          <p:nvPr/>
        </p:nvSpPr>
        <p:spPr bwMode="auto">
          <a:xfrm>
            <a:off x="3197225" y="1295400"/>
            <a:ext cx="22225" cy="3402013"/>
          </a:xfrm>
          <a:prstGeom prst="rect">
            <a:avLst/>
          </a:prstGeom>
          <a:solidFill>
            <a:srgbClr val="000000"/>
          </a:solidFill>
          <a:ln w="2556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pic>
        <p:nvPicPr>
          <p:cNvPr id="10245" name="Picture 5"/>
          <p:cNvPicPr>
            <a:picLocks noChangeAspect="1" noChangeArrowheads="1"/>
          </p:cNvPicPr>
          <p:nvPr/>
        </p:nvPicPr>
        <p:blipFill>
          <a:blip r:embed="rId3">
            <a:extLst>
              <a:ext uri="{28A0092B-C50C-407E-A947-70E740481C1C}">
                <a14:useLocalDpi xmlns:a14="http://schemas.microsoft.com/office/drawing/2010/main" val="0"/>
              </a:ext>
            </a:extLst>
          </a:blip>
          <a:srcRect l="51460" t="11514"/>
          <a:stretch>
            <a:fillRect/>
          </a:stretch>
        </p:blipFill>
        <p:spPr bwMode="auto">
          <a:xfrm>
            <a:off x="3800475" y="1798638"/>
            <a:ext cx="2505075" cy="2906712"/>
          </a:xfrm>
          <a:prstGeom prst="rect">
            <a:avLst/>
          </a:prstGeom>
          <a:noFill/>
          <a:ln>
            <a:noFill/>
          </a:ln>
          <a:effectLst/>
          <a:extLst>
            <a:ext uri="{909E8E84-426E-40DD-AFC4-6F175D3DCCD1}">
              <a14:hiddenFill xmlns:a14="http://schemas.microsoft.com/office/drawing/2010/main">
                <a:blipFill dpi="0" rotWithShape="0">
                  <a:blip/>
                  <a:srcRect l="51460" t="11514"/>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246" name="Rectangle 6"/>
          <p:cNvSpPr>
            <a:spLocks noChangeArrowheads="1"/>
          </p:cNvSpPr>
          <p:nvPr/>
        </p:nvSpPr>
        <p:spPr bwMode="auto">
          <a:xfrm>
            <a:off x="3487738" y="1095375"/>
            <a:ext cx="2162175" cy="411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8760" tIns="34200" rIns="68760" bIns="342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ctr" hangingPunct="1">
              <a:lnSpc>
                <a:spcPct val="100000"/>
              </a:lnSpc>
              <a:spcBef>
                <a:spcPts val="450"/>
              </a:spcBef>
              <a:spcAft>
                <a:spcPts val="450"/>
              </a:spcAft>
              <a:buClrTx/>
              <a:buFontTx/>
              <a:buNone/>
            </a:pPr>
            <a:r>
              <a:rPr lang="en-US" altLang="en-US" sz="1400" b="1">
                <a:solidFill>
                  <a:srgbClr val="2F4F4F"/>
                </a:solidFill>
                <a:latin typeface="Trebuchet MS" panose="020B0603020202020204" pitchFamily="34" charset="0"/>
              </a:rPr>
              <a:t>Microservice Architecture Pattern</a:t>
            </a:r>
          </a:p>
        </p:txBody>
      </p:sp>
      <p:sp>
        <p:nvSpPr>
          <p:cNvPr id="10247" name="Rectangle 7"/>
          <p:cNvSpPr>
            <a:spLocks noChangeArrowheads="1"/>
          </p:cNvSpPr>
          <p:nvPr/>
        </p:nvSpPr>
        <p:spPr bwMode="auto">
          <a:xfrm>
            <a:off x="6334125" y="1147763"/>
            <a:ext cx="3414713" cy="3649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ctr">
              <a:lnSpc>
                <a:spcPct val="100000"/>
              </a:lnSpc>
              <a:spcAft>
                <a:spcPts val="450"/>
              </a:spcAft>
              <a:buClrTx/>
              <a:buFontTx/>
              <a:buNone/>
            </a:pPr>
            <a:r>
              <a:rPr lang="en-US" altLang="en-US" b="1" i="1">
                <a:solidFill>
                  <a:srgbClr val="2F4F4F"/>
                </a:solidFill>
                <a:latin typeface="Trebuchet MS" panose="020B0603020202020204" pitchFamily="34" charset="0"/>
                <a:cs typeface="Geneva" charset="0"/>
              </a:rPr>
              <a:t>“Monoliths and microservices are not a simple binary choice. </a:t>
            </a:r>
          </a:p>
          <a:p>
            <a:pPr algn="ctr">
              <a:lnSpc>
                <a:spcPct val="100000"/>
              </a:lnSpc>
              <a:buClrTx/>
              <a:buFontTx/>
              <a:buNone/>
            </a:pPr>
            <a:endParaRPr lang="en-US" altLang="en-US" sz="800" b="1" i="1">
              <a:solidFill>
                <a:srgbClr val="2F4F4F"/>
              </a:solidFill>
              <a:latin typeface="Trebuchet MS" panose="020B0603020202020204" pitchFamily="34" charset="0"/>
              <a:cs typeface="Geneva" charset="0"/>
            </a:endParaRPr>
          </a:p>
          <a:p>
            <a:pPr algn="ctr">
              <a:lnSpc>
                <a:spcPct val="100000"/>
              </a:lnSpc>
              <a:buClrTx/>
              <a:buFontTx/>
              <a:buNone/>
            </a:pPr>
            <a:r>
              <a:rPr lang="en-US" altLang="en-US" b="1" i="1">
                <a:solidFill>
                  <a:srgbClr val="2F4F4F"/>
                </a:solidFill>
                <a:latin typeface="Trebuchet MS" panose="020B0603020202020204" pitchFamily="34" charset="0"/>
                <a:cs typeface="Geneva" charset="0"/>
              </a:rPr>
              <a:t>Both are fuzzy definitions that mean many systems would lie in a </a:t>
            </a:r>
          </a:p>
          <a:p>
            <a:pPr algn="ctr">
              <a:lnSpc>
                <a:spcPct val="100000"/>
              </a:lnSpc>
              <a:buClrTx/>
              <a:buFontTx/>
              <a:buNone/>
            </a:pPr>
            <a:r>
              <a:rPr lang="en-US" altLang="en-US" b="1" i="1">
                <a:solidFill>
                  <a:srgbClr val="2F4F4F"/>
                </a:solidFill>
                <a:latin typeface="Trebuchet MS" panose="020B0603020202020204" pitchFamily="34" charset="0"/>
                <a:cs typeface="Geneva" charset="0"/>
              </a:rPr>
              <a:t>blurred boundary area among the two”</a:t>
            </a:r>
          </a:p>
          <a:p>
            <a:pPr algn="ctr">
              <a:lnSpc>
                <a:spcPct val="100000"/>
              </a:lnSpc>
              <a:buClrTx/>
              <a:buFontTx/>
              <a:buNone/>
            </a:pPr>
            <a:endParaRPr lang="en-US" altLang="en-US" i="1">
              <a:solidFill>
                <a:srgbClr val="1F65B0"/>
              </a:solidFill>
              <a:latin typeface="Trebuchet MS" panose="020B0603020202020204" pitchFamily="34" charset="0"/>
              <a:cs typeface="Geneva" charset="0"/>
            </a:endParaRPr>
          </a:p>
          <a:p>
            <a:pPr algn="r">
              <a:lnSpc>
                <a:spcPct val="100000"/>
              </a:lnSpc>
              <a:spcAft>
                <a:spcPts val="450"/>
              </a:spcAft>
              <a:buClrTx/>
              <a:buFontTx/>
              <a:buNone/>
            </a:pPr>
            <a:endParaRPr lang="en-US" altLang="en-US" i="1">
              <a:solidFill>
                <a:srgbClr val="1F65B0"/>
              </a:solidFill>
              <a:latin typeface="Trebuchet MS" panose="020B0603020202020204" pitchFamily="34" charset="0"/>
              <a:cs typeface="Geneva" charset="0"/>
            </a:endParaRPr>
          </a:p>
        </p:txBody>
      </p:sp>
      <p:sp>
        <p:nvSpPr>
          <p:cNvPr id="10248" name="WordArt 8"/>
          <p:cNvSpPr>
            <a:spLocks noChangeArrowheads="1" noChangeShapeType="1" noTextEdit="1"/>
          </p:cNvSpPr>
          <p:nvPr/>
        </p:nvSpPr>
        <p:spPr bwMode="auto">
          <a:xfrm>
            <a:off x="8643938" y="5332413"/>
            <a:ext cx="1244600" cy="252412"/>
          </a:xfrm>
          <a:prstGeom prst="rect">
            <a:avLst/>
          </a:prstGeom>
        </p:spPr>
        <p:txBody>
          <a:bodyPr wrap="none" fromWordArt="1">
            <a:prstTxWarp prst="textCurveUp">
              <a:avLst>
                <a:gd name="adj" fmla="val 23222"/>
              </a:avLst>
            </a:prstTxWarp>
          </a:bodyPr>
          <a:lstStyle/>
          <a:p>
            <a:pPr algn="ctr"/>
            <a:r>
              <a:rPr lang="en-US" sz="1990">
                <a:ln w="9360" cap="flat">
                  <a:solidFill>
                    <a:srgbClr val="000000"/>
                  </a:solidFill>
                  <a:miter lim="800000"/>
                  <a:headEnd/>
                  <a:tailEnd/>
                </a:ln>
                <a:blipFill dpi="0" rotWithShape="0">
                  <a:blip r:embed="rId4"/>
                  <a:srcRect/>
                  <a:tile tx="0" ty="0" sx="100000" sy="100000" flip="none" algn="tl"/>
                </a:blipFill>
                <a:effectLst>
                  <a:outerShdw dist="152735" dir="2700000" algn="ctr" rotWithShape="0">
                    <a:srgbClr val="868686"/>
                  </a:outerShdw>
                </a:effectLst>
                <a:latin typeface="Arial Black" panose="020B0A04020102020204" pitchFamily="34" charset="0"/>
              </a:rPr>
              <a:t>Umesh Worlikar</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5" name="Text Box 1"/>
          <p:cNvSpPr txBox="1">
            <a:spLocks noChangeArrowheads="1"/>
          </p:cNvSpPr>
          <p:nvPr/>
        </p:nvSpPr>
        <p:spPr bwMode="auto">
          <a:xfrm>
            <a:off x="503238" y="155575"/>
            <a:ext cx="9070975"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ctr" hangingPunct="1">
              <a:lnSpc>
                <a:spcPct val="100000"/>
              </a:lnSpc>
              <a:buClrTx/>
              <a:buFontTx/>
              <a:buNone/>
            </a:pPr>
            <a:r>
              <a:rPr lang="en-US" altLang="en-US" sz="2600" b="1">
                <a:solidFill>
                  <a:srgbClr val="2F4F4F"/>
                </a:solidFill>
                <a:latin typeface="Trebuchet MS" panose="020B0603020202020204" pitchFamily="34" charset="0"/>
                <a:cs typeface="Geneva" charset="0"/>
              </a:rPr>
              <a:t>Microservice Architecture Advantages</a:t>
            </a:r>
          </a:p>
        </p:txBody>
      </p:sp>
      <p:sp>
        <p:nvSpPr>
          <p:cNvPr id="11266" name="Text Box 2"/>
          <p:cNvSpPr txBox="1">
            <a:spLocks noChangeArrowheads="1"/>
          </p:cNvSpPr>
          <p:nvPr/>
        </p:nvSpPr>
        <p:spPr bwMode="auto">
          <a:xfrm>
            <a:off x="420688" y="1103313"/>
            <a:ext cx="4413250" cy="3700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1313" indent="-33972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Arial" panose="020B0604020202020204" pitchFamily="34" charset="0"/>
                <a:cs typeface="WenQuanYi Zen Hei Sharp" charset="0"/>
              </a:defRPr>
            </a:lvl1pPr>
            <a:lvl2pPr marL="741363" indent="-28257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Arial" panose="020B0604020202020204" pitchFamily="34" charset="0"/>
                <a:cs typeface="WenQuanYi Zen Hei Sharp" charset="0"/>
              </a:defRPr>
            </a:lvl2pPr>
            <a:lvl3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Arial" panose="020B0604020202020204" pitchFamily="34" charset="0"/>
                <a:cs typeface="WenQuanYi Zen Hei Sharp" charset="0"/>
              </a:defRPr>
            </a:lvl3pPr>
            <a:lvl4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Arial" panose="020B0604020202020204" pitchFamily="34" charset="0"/>
                <a:cs typeface="WenQuanYi Zen Hei Sharp" charset="0"/>
              </a:defRPr>
            </a:lvl4pPr>
            <a:lvl5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Arial" panose="020B0604020202020204" pitchFamily="34" charset="0"/>
                <a:cs typeface="WenQuanYi Zen Hei Sharp" charset="0"/>
              </a:defRPr>
            </a:lvl9pPr>
          </a:lstStyle>
          <a:p>
            <a:pPr hangingPunct="1">
              <a:lnSpc>
                <a:spcPct val="100000"/>
              </a:lnSpc>
              <a:buClr>
                <a:srgbClr val="1F497D"/>
              </a:buClr>
              <a:buFont typeface="Arial" panose="020B0604020202020204" pitchFamily="34" charset="0"/>
              <a:buChar char="•"/>
            </a:pPr>
            <a:r>
              <a:rPr lang="en-US" altLang="en-US" b="1">
                <a:solidFill>
                  <a:srgbClr val="2F4F4F"/>
                </a:solidFill>
                <a:latin typeface="Trebuchet MS" panose="020B0603020202020204" pitchFamily="34" charset="0"/>
                <a:cs typeface="Geneva" charset="0"/>
              </a:rPr>
              <a:t>Greater efficiencies as they are typically paired with auto-scalers and load balancers </a:t>
            </a:r>
          </a:p>
          <a:p>
            <a:pPr hangingPunct="1">
              <a:lnSpc>
                <a:spcPct val="100000"/>
              </a:lnSpc>
              <a:buClr>
                <a:srgbClr val="1F497D"/>
              </a:buClr>
              <a:buFont typeface="Arial" panose="020B0604020202020204" pitchFamily="34" charset="0"/>
              <a:buChar char="•"/>
            </a:pPr>
            <a:r>
              <a:rPr lang="en-US" altLang="en-US" b="1">
                <a:solidFill>
                  <a:srgbClr val="2F4F4F"/>
                </a:solidFill>
                <a:latin typeface="Trebuchet MS" panose="020B0603020202020204" pitchFamily="34" charset="0"/>
                <a:cs typeface="Geneva" charset="0"/>
              </a:rPr>
              <a:t>Easily scalable in three ways: </a:t>
            </a:r>
          </a:p>
          <a:p>
            <a:pPr lvl="1" hangingPunct="1">
              <a:lnSpc>
                <a:spcPct val="100000"/>
              </a:lnSpc>
              <a:buClr>
                <a:srgbClr val="1F497D"/>
              </a:buClr>
              <a:buFont typeface="Arial" panose="020B0604020202020204" pitchFamily="34" charset="0"/>
              <a:buChar char="–"/>
            </a:pPr>
            <a:r>
              <a:rPr lang="en-US" altLang="en-US" sz="1600" b="1">
                <a:solidFill>
                  <a:srgbClr val="2F4F4F"/>
                </a:solidFill>
                <a:latin typeface="Trebuchet MS" panose="020B0603020202020204" pitchFamily="34" charset="0"/>
                <a:cs typeface="Geneva" charset="0"/>
              </a:rPr>
              <a:t>by decomposition into simple functions (microservices)</a:t>
            </a:r>
          </a:p>
          <a:p>
            <a:pPr lvl="1" hangingPunct="1">
              <a:lnSpc>
                <a:spcPct val="100000"/>
              </a:lnSpc>
              <a:buClr>
                <a:srgbClr val="1F497D"/>
              </a:buClr>
              <a:buFont typeface="Arial" panose="020B0604020202020204" pitchFamily="34" charset="0"/>
              <a:buChar char="–"/>
            </a:pPr>
            <a:r>
              <a:rPr lang="en-US" altLang="en-US" sz="1600" b="1">
                <a:solidFill>
                  <a:srgbClr val="2F4F4F"/>
                </a:solidFill>
                <a:latin typeface="Trebuchet MS" panose="020B0603020202020204" pitchFamily="34" charset="0"/>
                <a:cs typeface="Geneva" charset="0"/>
              </a:rPr>
              <a:t>by cloning microservices on demand</a:t>
            </a:r>
          </a:p>
          <a:p>
            <a:pPr lvl="1" hangingPunct="1">
              <a:lnSpc>
                <a:spcPct val="100000"/>
              </a:lnSpc>
              <a:buClr>
                <a:srgbClr val="1F497D"/>
              </a:buClr>
              <a:buFont typeface="Arial" panose="020B0604020202020204" pitchFamily="34" charset="0"/>
              <a:buChar char="–"/>
            </a:pPr>
            <a:r>
              <a:rPr lang="en-US" altLang="en-US" sz="1600" b="1">
                <a:solidFill>
                  <a:srgbClr val="2F4F4F"/>
                </a:solidFill>
                <a:latin typeface="Trebuchet MS" panose="020B0603020202020204" pitchFamily="34" charset="0"/>
                <a:cs typeface="Geneva" charset="0"/>
              </a:rPr>
              <a:t>by partitioning data across a cluster</a:t>
            </a:r>
          </a:p>
          <a:p>
            <a:pPr hangingPunct="1">
              <a:lnSpc>
                <a:spcPct val="100000"/>
              </a:lnSpc>
              <a:buClr>
                <a:srgbClr val="1F497D"/>
              </a:buClr>
              <a:buFont typeface="Arial" panose="020B0604020202020204" pitchFamily="34" charset="0"/>
              <a:buChar char="•"/>
            </a:pPr>
            <a:r>
              <a:rPr lang="en-US" altLang="en-US" b="1">
                <a:solidFill>
                  <a:srgbClr val="2F4F4F"/>
                </a:solidFill>
                <a:latin typeface="Trebuchet MS" panose="020B0603020202020204" pitchFamily="34" charset="0"/>
                <a:cs typeface="Geneva" charset="0"/>
              </a:rPr>
              <a:t>Services can be cloned or decommissioned based on user requests in real-time</a:t>
            </a:r>
          </a:p>
        </p:txBody>
      </p:sp>
      <p:sp>
        <p:nvSpPr>
          <p:cNvPr id="11267" name="Rectangle 3"/>
          <p:cNvSpPr>
            <a:spLocks noChangeArrowheads="1"/>
          </p:cNvSpPr>
          <p:nvPr/>
        </p:nvSpPr>
        <p:spPr bwMode="auto">
          <a:xfrm>
            <a:off x="5649913" y="1252538"/>
            <a:ext cx="3846512" cy="3382962"/>
          </a:xfrm>
          <a:prstGeom prst="rect">
            <a:avLst/>
          </a:prstGeom>
          <a:solidFill>
            <a:srgbClr val="1F497D"/>
          </a:solidFill>
          <a:ln w="9360" cap="flat">
            <a:solidFill>
              <a:srgbClr val="000000"/>
            </a:solidFill>
            <a:round/>
            <a:headEnd/>
            <a:tailEnd/>
          </a:ln>
          <a:effectLst>
            <a:outerShdw dist="37675" dir="2700000" algn="ctr" rotWithShape="0">
              <a:srgbClr val="000000">
                <a:alpha val="40033"/>
              </a:srgbClr>
            </a:outerShdw>
          </a:effectLst>
        </p:spPr>
        <p:txBody>
          <a:bodyPr lIns="90000" tIns="45000" rIns="90000" bIns="450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nSpc>
                <a:spcPct val="100000"/>
              </a:lnSpc>
              <a:buClrTx/>
              <a:buFontTx/>
              <a:buNone/>
            </a:pPr>
            <a:r>
              <a:rPr lang="en-US" altLang="en-US" sz="2400" b="1">
                <a:solidFill>
                  <a:srgbClr val="FFFFFF"/>
                </a:solidFill>
                <a:latin typeface="News Gothic MT" charset="0"/>
                <a:cs typeface="Geneva" charset="0"/>
              </a:rPr>
              <a:t>Auto-scaling</a:t>
            </a:r>
            <a:r>
              <a:rPr lang="en-US" altLang="en-US" sz="2400">
                <a:solidFill>
                  <a:srgbClr val="FFFFFF"/>
                </a:solidFill>
                <a:latin typeface="News Gothic MT" charset="0"/>
                <a:cs typeface="Geneva" charset="0"/>
              </a:rPr>
              <a:t> definition</a:t>
            </a:r>
          </a:p>
          <a:p>
            <a:pPr>
              <a:lnSpc>
                <a:spcPct val="100000"/>
              </a:lnSpc>
              <a:buClrTx/>
              <a:buFontTx/>
              <a:buNone/>
            </a:pPr>
            <a:r>
              <a:rPr lang="en-US" altLang="en-US" sz="2400">
                <a:solidFill>
                  <a:srgbClr val="FFFFFF"/>
                </a:solidFill>
                <a:latin typeface="News Gothic MT" charset="0"/>
                <a:cs typeface="Geneva" charset="0"/>
              </a:rPr>
              <a:t>A cloud computing service feature that automatically adds or removes compute resources depending upon actual usage  </a:t>
            </a:r>
          </a:p>
          <a:p>
            <a:pPr>
              <a:lnSpc>
                <a:spcPct val="100000"/>
              </a:lnSpc>
              <a:buClrTx/>
              <a:buFontTx/>
              <a:buNone/>
            </a:pPr>
            <a:endParaRPr lang="en-US" altLang="en-US" sz="2400">
              <a:solidFill>
                <a:srgbClr val="FFFFFF"/>
              </a:solidFill>
              <a:latin typeface="News Gothic MT" charset="0"/>
              <a:cs typeface="Geneva" charset="0"/>
            </a:endParaRPr>
          </a:p>
        </p:txBody>
      </p:sp>
      <p:sp>
        <p:nvSpPr>
          <p:cNvPr id="11268" name="Rectangle 4"/>
          <p:cNvSpPr>
            <a:spLocks noChangeArrowheads="1"/>
          </p:cNvSpPr>
          <p:nvPr/>
        </p:nvSpPr>
        <p:spPr bwMode="auto">
          <a:xfrm>
            <a:off x="5246688" y="974725"/>
            <a:ext cx="4251325" cy="3851275"/>
          </a:xfrm>
          <a:prstGeom prst="rect">
            <a:avLst/>
          </a:prstGeom>
          <a:gradFill rotWithShape="0">
            <a:gsLst>
              <a:gs pos="0">
                <a:srgbClr val="000000"/>
              </a:gs>
              <a:gs pos="100000">
                <a:srgbClr val="000000"/>
              </a:gs>
            </a:gsLst>
            <a:lin ang="13500000" scaled="1"/>
          </a:gradFill>
          <a:ln w="25560" cap="flat">
            <a:solidFill>
              <a:srgbClr val="102A4C"/>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205920" tIns="343080" rIns="205920" bIns="20592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nSpc>
                <a:spcPct val="100000"/>
              </a:lnSpc>
              <a:buClrTx/>
              <a:buFontTx/>
              <a:buNone/>
            </a:pPr>
            <a:r>
              <a:rPr lang="en-US" altLang="en-US" b="1">
                <a:solidFill>
                  <a:srgbClr val="FFFFFF"/>
                </a:solidFill>
                <a:latin typeface="Trebuchet MS" panose="020B0603020202020204" pitchFamily="34" charset="0"/>
                <a:cs typeface="Geneva" charset="0"/>
              </a:rPr>
              <a:t>Auto-scaling</a:t>
            </a:r>
            <a:r>
              <a:rPr lang="en-US" altLang="en-US">
                <a:solidFill>
                  <a:srgbClr val="FFFFFF"/>
                </a:solidFill>
                <a:latin typeface="Trebuchet MS" panose="020B0603020202020204" pitchFamily="34" charset="0"/>
                <a:cs typeface="Geneva" charset="0"/>
              </a:rPr>
              <a:t> - A cloud computing service feature that automatically adds or removes computing resources based on actual demand</a:t>
            </a:r>
          </a:p>
          <a:p>
            <a:pPr>
              <a:lnSpc>
                <a:spcPct val="100000"/>
              </a:lnSpc>
              <a:buClrTx/>
              <a:buFontTx/>
              <a:buNone/>
            </a:pPr>
            <a:endParaRPr lang="en-US" altLang="en-US">
              <a:solidFill>
                <a:srgbClr val="FFFFFF"/>
              </a:solidFill>
              <a:latin typeface="Trebuchet MS" panose="020B0603020202020204" pitchFamily="34" charset="0"/>
              <a:cs typeface="Geneva" charset="0"/>
            </a:endParaRPr>
          </a:p>
          <a:p>
            <a:pPr>
              <a:lnSpc>
                <a:spcPct val="100000"/>
              </a:lnSpc>
              <a:buClrTx/>
              <a:buFontTx/>
              <a:buNone/>
            </a:pPr>
            <a:r>
              <a:rPr lang="en-US" altLang="en-US" b="1">
                <a:solidFill>
                  <a:srgbClr val="FFFFFF"/>
                </a:solidFill>
                <a:latin typeface="Trebuchet MS" panose="020B0603020202020204" pitchFamily="34" charset="0"/>
                <a:cs typeface="Geneva" charset="0"/>
              </a:rPr>
              <a:t>Load balancing -</a:t>
            </a:r>
            <a:r>
              <a:rPr lang="en-US" altLang="en-US">
                <a:solidFill>
                  <a:srgbClr val="FFFFFF"/>
                </a:solidFill>
                <a:latin typeface="Trebuchet MS" panose="020B0603020202020204" pitchFamily="34" charset="0"/>
                <a:cs typeface="Geneva" charset="0"/>
              </a:rPr>
              <a:t>The process of distributing workload evenly across computing resources in a cloud computing environment</a:t>
            </a:r>
          </a:p>
        </p:txBody>
      </p:sp>
      <p:sp>
        <p:nvSpPr>
          <p:cNvPr id="11269" name="WordArt 5"/>
          <p:cNvSpPr>
            <a:spLocks noChangeArrowheads="1" noChangeShapeType="1" noTextEdit="1"/>
          </p:cNvSpPr>
          <p:nvPr/>
        </p:nvSpPr>
        <p:spPr bwMode="auto">
          <a:xfrm>
            <a:off x="8643938" y="5332413"/>
            <a:ext cx="1244600" cy="252412"/>
          </a:xfrm>
          <a:prstGeom prst="rect">
            <a:avLst/>
          </a:prstGeom>
        </p:spPr>
        <p:txBody>
          <a:bodyPr wrap="none" fromWordArt="1">
            <a:prstTxWarp prst="textCurveUp">
              <a:avLst>
                <a:gd name="adj" fmla="val 23222"/>
              </a:avLst>
            </a:prstTxWarp>
          </a:bodyPr>
          <a:lstStyle/>
          <a:p>
            <a:pPr algn="ctr"/>
            <a:r>
              <a:rPr lang="en-US" sz="1990">
                <a:ln w="9360" cap="flat">
                  <a:solidFill>
                    <a:srgbClr val="000000"/>
                  </a:solidFill>
                  <a:miter lim="800000"/>
                  <a:headEnd/>
                  <a:tailEnd/>
                </a:ln>
                <a:blipFill dpi="0" rotWithShape="0">
                  <a:blip r:embed="rId3"/>
                  <a:srcRect/>
                  <a:tile tx="0" ty="0" sx="100000" sy="100000" flip="none" algn="tl"/>
                </a:blipFill>
                <a:effectLst>
                  <a:outerShdw dist="152735" dir="2700000" algn="ctr" rotWithShape="0">
                    <a:srgbClr val="868686"/>
                  </a:outerShdw>
                </a:effectLst>
                <a:latin typeface="Arial Black" panose="020B0A04020102020204" pitchFamily="34" charset="0"/>
              </a:rPr>
              <a:t>Umesh Worlikar</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89" name="Text Box 1"/>
          <p:cNvSpPr txBox="1">
            <a:spLocks noChangeArrowheads="1"/>
          </p:cNvSpPr>
          <p:nvPr/>
        </p:nvSpPr>
        <p:spPr bwMode="auto">
          <a:xfrm>
            <a:off x="503238" y="82550"/>
            <a:ext cx="9070975"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ctr" hangingPunct="1">
              <a:lnSpc>
                <a:spcPct val="100000"/>
              </a:lnSpc>
              <a:buClrTx/>
              <a:buFontTx/>
              <a:buNone/>
            </a:pPr>
            <a:r>
              <a:rPr lang="en-US" altLang="en-US" sz="2600" b="1">
                <a:solidFill>
                  <a:srgbClr val="2F4F4F"/>
                </a:solidFill>
                <a:latin typeface="Trebuchet MS" panose="020B0603020202020204" pitchFamily="34" charset="0"/>
                <a:cs typeface="Geneva" charset="0"/>
              </a:rPr>
              <a:t>Microservice Implementation Example</a:t>
            </a:r>
            <a:br>
              <a:rPr lang="en-US" altLang="en-US" sz="2600" b="1">
                <a:solidFill>
                  <a:srgbClr val="2F4F4F"/>
                </a:solidFill>
                <a:latin typeface="Trebuchet MS" panose="020B0603020202020204" pitchFamily="34" charset="0"/>
                <a:cs typeface="Geneva" charset="0"/>
              </a:rPr>
            </a:br>
            <a:endParaRPr lang="en-US" altLang="en-US" sz="2600" b="1">
              <a:solidFill>
                <a:srgbClr val="2F4F4F"/>
              </a:solidFill>
              <a:latin typeface="Trebuchet MS" panose="020B0603020202020204" pitchFamily="34" charset="0"/>
              <a:cs typeface="Geneva" charset="0"/>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8" y="1144588"/>
            <a:ext cx="6819900" cy="37211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291" name="Text Box 3"/>
          <p:cNvSpPr txBox="1">
            <a:spLocks noChangeArrowheads="1"/>
          </p:cNvSpPr>
          <p:nvPr/>
        </p:nvSpPr>
        <p:spPr bwMode="auto">
          <a:xfrm>
            <a:off x="7546975" y="1474788"/>
            <a:ext cx="2201863" cy="2974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ctr" hangingPunct="1">
              <a:lnSpc>
                <a:spcPct val="114000"/>
              </a:lnSpc>
              <a:spcBef>
                <a:spcPts val="900"/>
              </a:spcBef>
              <a:buClrTx/>
              <a:buFontTx/>
              <a:buNone/>
            </a:pPr>
            <a:r>
              <a:rPr lang="en-US" altLang="en-US" b="1" i="1">
                <a:solidFill>
                  <a:srgbClr val="2F4F4F"/>
                </a:solidFill>
                <a:latin typeface="Trebuchet MS" panose="020B0603020202020204" pitchFamily="34" charset="0"/>
                <a:cs typeface="Geneva" charset="0"/>
              </a:rPr>
              <a:t>IT teams shift from actively managing hardware and software to managing service layers in the microservice environment</a:t>
            </a:r>
          </a:p>
        </p:txBody>
      </p:sp>
      <p:sp>
        <p:nvSpPr>
          <p:cNvPr id="12292" name="WordArt 4"/>
          <p:cNvSpPr>
            <a:spLocks noChangeArrowheads="1" noChangeShapeType="1" noTextEdit="1"/>
          </p:cNvSpPr>
          <p:nvPr/>
        </p:nvSpPr>
        <p:spPr bwMode="auto">
          <a:xfrm>
            <a:off x="8643938" y="5332413"/>
            <a:ext cx="1244600" cy="252412"/>
          </a:xfrm>
          <a:prstGeom prst="rect">
            <a:avLst/>
          </a:prstGeom>
        </p:spPr>
        <p:txBody>
          <a:bodyPr wrap="none" fromWordArt="1">
            <a:prstTxWarp prst="textCurveUp">
              <a:avLst>
                <a:gd name="adj" fmla="val 23222"/>
              </a:avLst>
            </a:prstTxWarp>
          </a:bodyPr>
          <a:lstStyle/>
          <a:p>
            <a:pPr algn="ctr"/>
            <a:r>
              <a:rPr lang="en-US" sz="1990">
                <a:ln w="9360" cap="flat">
                  <a:solidFill>
                    <a:srgbClr val="000000"/>
                  </a:solidFill>
                  <a:miter lim="800000"/>
                  <a:headEnd/>
                  <a:tailEnd/>
                </a:ln>
                <a:blipFill dpi="0" rotWithShape="0">
                  <a:blip r:embed="rId4"/>
                  <a:srcRect/>
                  <a:tile tx="0" ty="0" sx="100000" sy="100000" flip="none" algn="tl"/>
                </a:blipFill>
                <a:effectLst>
                  <a:outerShdw dist="152735" dir="2700000" algn="ctr" rotWithShape="0">
                    <a:srgbClr val="868686"/>
                  </a:outerShdw>
                </a:effectLst>
                <a:latin typeface="Arial Black" panose="020B0A04020102020204" pitchFamily="34" charset="0"/>
              </a:rPr>
              <a:t>Umesh Worlikar</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3" name="Text Box 1"/>
          <p:cNvSpPr txBox="1">
            <a:spLocks noChangeArrowheads="1"/>
          </p:cNvSpPr>
          <p:nvPr/>
        </p:nvSpPr>
        <p:spPr bwMode="auto">
          <a:xfrm>
            <a:off x="420688" y="1173163"/>
            <a:ext cx="6115050" cy="3624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255588" indent="-254000">
              <a:tabLst>
                <a:tab pos="255588" algn="l"/>
                <a:tab pos="712788" algn="l"/>
                <a:tab pos="1169988" algn="l"/>
                <a:tab pos="1627188" algn="l"/>
                <a:tab pos="2084388" algn="l"/>
                <a:tab pos="2541588" algn="l"/>
                <a:tab pos="2998788" algn="l"/>
                <a:tab pos="3455988" algn="l"/>
                <a:tab pos="3913188" algn="l"/>
                <a:tab pos="4370388" algn="l"/>
                <a:tab pos="4827588" algn="l"/>
                <a:tab pos="5284788" algn="l"/>
                <a:tab pos="5741988" algn="l"/>
                <a:tab pos="6199188" algn="l"/>
                <a:tab pos="6656388" algn="l"/>
                <a:tab pos="7113588" algn="l"/>
                <a:tab pos="7570788" algn="l"/>
                <a:tab pos="8027988" algn="l"/>
                <a:tab pos="8485188" algn="l"/>
                <a:tab pos="8942388" algn="l"/>
                <a:tab pos="9399588" algn="l"/>
              </a:tabLst>
              <a:defRPr>
                <a:solidFill>
                  <a:srgbClr val="000000"/>
                </a:solidFill>
                <a:latin typeface="Arial" panose="020B0604020202020204" pitchFamily="34" charset="0"/>
                <a:cs typeface="WenQuanYi Zen Hei Sharp" charset="0"/>
              </a:defRPr>
            </a:lvl1pPr>
            <a:lvl2pPr>
              <a:tabLst>
                <a:tab pos="255588" algn="l"/>
                <a:tab pos="712788" algn="l"/>
                <a:tab pos="1169988" algn="l"/>
                <a:tab pos="1627188" algn="l"/>
                <a:tab pos="2084388" algn="l"/>
                <a:tab pos="2541588" algn="l"/>
                <a:tab pos="2998788" algn="l"/>
                <a:tab pos="3455988" algn="l"/>
                <a:tab pos="3913188" algn="l"/>
                <a:tab pos="4370388" algn="l"/>
                <a:tab pos="4827588" algn="l"/>
                <a:tab pos="5284788" algn="l"/>
                <a:tab pos="5741988" algn="l"/>
                <a:tab pos="6199188" algn="l"/>
                <a:tab pos="6656388" algn="l"/>
                <a:tab pos="7113588" algn="l"/>
                <a:tab pos="7570788" algn="l"/>
                <a:tab pos="8027988" algn="l"/>
                <a:tab pos="8485188" algn="l"/>
                <a:tab pos="8942388" algn="l"/>
                <a:tab pos="9399588" algn="l"/>
              </a:tabLst>
              <a:defRPr>
                <a:solidFill>
                  <a:srgbClr val="000000"/>
                </a:solidFill>
                <a:latin typeface="Arial" panose="020B0604020202020204" pitchFamily="34" charset="0"/>
                <a:cs typeface="WenQuanYi Zen Hei Sharp" charset="0"/>
              </a:defRPr>
            </a:lvl2pPr>
            <a:lvl3pPr>
              <a:tabLst>
                <a:tab pos="255588" algn="l"/>
                <a:tab pos="712788" algn="l"/>
                <a:tab pos="1169988" algn="l"/>
                <a:tab pos="1627188" algn="l"/>
                <a:tab pos="2084388" algn="l"/>
                <a:tab pos="2541588" algn="l"/>
                <a:tab pos="2998788" algn="l"/>
                <a:tab pos="3455988" algn="l"/>
                <a:tab pos="3913188" algn="l"/>
                <a:tab pos="4370388" algn="l"/>
                <a:tab pos="4827588" algn="l"/>
                <a:tab pos="5284788" algn="l"/>
                <a:tab pos="5741988" algn="l"/>
                <a:tab pos="6199188" algn="l"/>
                <a:tab pos="6656388" algn="l"/>
                <a:tab pos="7113588" algn="l"/>
                <a:tab pos="7570788" algn="l"/>
                <a:tab pos="8027988" algn="l"/>
                <a:tab pos="8485188" algn="l"/>
                <a:tab pos="8942388" algn="l"/>
                <a:tab pos="9399588" algn="l"/>
              </a:tabLst>
              <a:defRPr>
                <a:solidFill>
                  <a:srgbClr val="000000"/>
                </a:solidFill>
                <a:latin typeface="Arial" panose="020B0604020202020204" pitchFamily="34" charset="0"/>
                <a:cs typeface="WenQuanYi Zen Hei Sharp" charset="0"/>
              </a:defRPr>
            </a:lvl3pPr>
            <a:lvl4pPr>
              <a:tabLst>
                <a:tab pos="255588" algn="l"/>
                <a:tab pos="712788" algn="l"/>
                <a:tab pos="1169988" algn="l"/>
                <a:tab pos="1627188" algn="l"/>
                <a:tab pos="2084388" algn="l"/>
                <a:tab pos="2541588" algn="l"/>
                <a:tab pos="2998788" algn="l"/>
                <a:tab pos="3455988" algn="l"/>
                <a:tab pos="3913188" algn="l"/>
                <a:tab pos="4370388" algn="l"/>
                <a:tab pos="4827588" algn="l"/>
                <a:tab pos="5284788" algn="l"/>
                <a:tab pos="5741988" algn="l"/>
                <a:tab pos="6199188" algn="l"/>
                <a:tab pos="6656388" algn="l"/>
                <a:tab pos="7113588" algn="l"/>
                <a:tab pos="7570788" algn="l"/>
                <a:tab pos="8027988" algn="l"/>
                <a:tab pos="8485188" algn="l"/>
                <a:tab pos="8942388" algn="l"/>
                <a:tab pos="9399588" algn="l"/>
              </a:tabLst>
              <a:defRPr>
                <a:solidFill>
                  <a:srgbClr val="000000"/>
                </a:solidFill>
                <a:latin typeface="Arial" panose="020B0604020202020204" pitchFamily="34" charset="0"/>
                <a:cs typeface="WenQuanYi Zen Hei Sharp" charset="0"/>
              </a:defRPr>
            </a:lvl4pPr>
            <a:lvl5pPr>
              <a:tabLst>
                <a:tab pos="255588" algn="l"/>
                <a:tab pos="712788" algn="l"/>
                <a:tab pos="1169988" algn="l"/>
                <a:tab pos="1627188" algn="l"/>
                <a:tab pos="2084388" algn="l"/>
                <a:tab pos="2541588" algn="l"/>
                <a:tab pos="2998788" algn="l"/>
                <a:tab pos="3455988" algn="l"/>
                <a:tab pos="3913188" algn="l"/>
                <a:tab pos="4370388" algn="l"/>
                <a:tab pos="4827588" algn="l"/>
                <a:tab pos="5284788" algn="l"/>
                <a:tab pos="5741988" algn="l"/>
                <a:tab pos="6199188" algn="l"/>
                <a:tab pos="6656388" algn="l"/>
                <a:tab pos="7113588" algn="l"/>
                <a:tab pos="7570788" algn="l"/>
                <a:tab pos="8027988" algn="l"/>
                <a:tab pos="8485188" algn="l"/>
                <a:tab pos="8942388" algn="l"/>
                <a:tab pos="9399588"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55588" algn="l"/>
                <a:tab pos="712788" algn="l"/>
                <a:tab pos="1169988" algn="l"/>
                <a:tab pos="1627188" algn="l"/>
                <a:tab pos="2084388" algn="l"/>
                <a:tab pos="2541588" algn="l"/>
                <a:tab pos="2998788" algn="l"/>
                <a:tab pos="3455988" algn="l"/>
                <a:tab pos="3913188" algn="l"/>
                <a:tab pos="4370388" algn="l"/>
                <a:tab pos="4827588" algn="l"/>
                <a:tab pos="5284788" algn="l"/>
                <a:tab pos="5741988" algn="l"/>
                <a:tab pos="6199188" algn="l"/>
                <a:tab pos="6656388" algn="l"/>
                <a:tab pos="7113588" algn="l"/>
                <a:tab pos="7570788" algn="l"/>
                <a:tab pos="8027988" algn="l"/>
                <a:tab pos="8485188" algn="l"/>
                <a:tab pos="8942388" algn="l"/>
                <a:tab pos="9399588"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55588" algn="l"/>
                <a:tab pos="712788" algn="l"/>
                <a:tab pos="1169988" algn="l"/>
                <a:tab pos="1627188" algn="l"/>
                <a:tab pos="2084388" algn="l"/>
                <a:tab pos="2541588" algn="l"/>
                <a:tab pos="2998788" algn="l"/>
                <a:tab pos="3455988" algn="l"/>
                <a:tab pos="3913188" algn="l"/>
                <a:tab pos="4370388" algn="l"/>
                <a:tab pos="4827588" algn="l"/>
                <a:tab pos="5284788" algn="l"/>
                <a:tab pos="5741988" algn="l"/>
                <a:tab pos="6199188" algn="l"/>
                <a:tab pos="6656388" algn="l"/>
                <a:tab pos="7113588" algn="l"/>
                <a:tab pos="7570788" algn="l"/>
                <a:tab pos="8027988" algn="l"/>
                <a:tab pos="8485188" algn="l"/>
                <a:tab pos="8942388" algn="l"/>
                <a:tab pos="9399588"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55588" algn="l"/>
                <a:tab pos="712788" algn="l"/>
                <a:tab pos="1169988" algn="l"/>
                <a:tab pos="1627188" algn="l"/>
                <a:tab pos="2084388" algn="l"/>
                <a:tab pos="2541588" algn="l"/>
                <a:tab pos="2998788" algn="l"/>
                <a:tab pos="3455988" algn="l"/>
                <a:tab pos="3913188" algn="l"/>
                <a:tab pos="4370388" algn="l"/>
                <a:tab pos="4827588" algn="l"/>
                <a:tab pos="5284788" algn="l"/>
                <a:tab pos="5741988" algn="l"/>
                <a:tab pos="6199188" algn="l"/>
                <a:tab pos="6656388" algn="l"/>
                <a:tab pos="7113588" algn="l"/>
                <a:tab pos="7570788" algn="l"/>
                <a:tab pos="8027988" algn="l"/>
                <a:tab pos="8485188" algn="l"/>
                <a:tab pos="8942388" algn="l"/>
                <a:tab pos="9399588"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55588" algn="l"/>
                <a:tab pos="712788" algn="l"/>
                <a:tab pos="1169988" algn="l"/>
                <a:tab pos="1627188" algn="l"/>
                <a:tab pos="2084388" algn="l"/>
                <a:tab pos="2541588" algn="l"/>
                <a:tab pos="2998788" algn="l"/>
                <a:tab pos="3455988" algn="l"/>
                <a:tab pos="3913188" algn="l"/>
                <a:tab pos="4370388" algn="l"/>
                <a:tab pos="4827588" algn="l"/>
                <a:tab pos="5284788" algn="l"/>
                <a:tab pos="5741988" algn="l"/>
                <a:tab pos="6199188" algn="l"/>
                <a:tab pos="6656388" algn="l"/>
                <a:tab pos="7113588" algn="l"/>
                <a:tab pos="7570788" algn="l"/>
                <a:tab pos="8027988" algn="l"/>
                <a:tab pos="8485188" algn="l"/>
                <a:tab pos="8942388" algn="l"/>
                <a:tab pos="9399588" algn="l"/>
              </a:tabLst>
              <a:defRPr>
                <a:solidFill>
                  <a:srgbClr val="000000"/>
                </a:solidFill>
                <a:latin typeface="Arial" panose="020B0604020202020204" pitchFamily="34" charset="0"/>
                <a:cs typeface="WenQuanYi Zen Hei Sharp" charset="0"/>
              </a:defRPr>
            </a:lvl9pPr>
          </a:lstStyle>
          <a:p>
            <a:pPr hangingPunct="1">
              <a:lnSpc>
                <a:spcPct val="108000"/>
              </a:lnSpc>
              <a:spcAft>
                <a:spcPts val="900"/>
              </a:spcAft>
              <a:buClrTx/>
              <a:buFontTx/>
              <a:buNone/>
            </a:pPr>
            <a:r>
              <a:rPr lang="en-US" altLang="en-US" b="1">
                <a:solidFill>
                  <a:srgbClr val="2F4F4F"/>
                </a:solidFill>
                <a:latin typeface="Trebuchet MS" panose="020B0603020202020204" pitchFamily="34" charset="0"/>
                <a:cs typeface="Geneva" charset="0"/>
              </a:rPr>
              <a:t>Shifting to microservices architecture means</a:t>
            </a:r>
          </a:p>
          <a:p>
            <a:pPr marL="254000" indent="-252413" hangingPunct="1">
              <a:lnSpc>
                <a:spcPct val="108000"/>
              </a:lnSpc>
              <a:spcAft>
                <a:spcPts val="900"/>
              </a:spcAft>
              <a:buClr>
                <a:srgbClr val="1F497D"/>
              </a:buClr>
              <a:buFont typeface="Arial" panose="020B0604020202020204" pitchFamily="34" charset="0"/>
              <a:buChar char="•"/>
            </a:pPr>
            <a:r>
              <a:rPr lang="en-US" altLang="en-US" b="1">
                <a:solidFill>
                  <a:srgbClr val="2F4F4F"/>
                </a:solidFill>
                <a:latin typeface="Trebuchet MS" panose="020B0603020202020204" pitchFamily="34" charset="0"/>
                <a:cs typeface="Geneva" charset="0"/>
              </a:rPr>
              <a:t>Reducing code complexity while increasing operational complexity</a:t>
            </a:r>
          </a:p>
          <a:p>
            <a:pPr marL="254000" indent="-252413" hangingPunct="1">
              <a:lnSpc>
                <a:spcPct val="108000"/>
              </a:lnSpc>
              <a:spcAft>
                <a:spcPts val="900"/>
              </a:spcAft>
              <a:buClr>
                <a:srgbClr val="1F497D"/>
              </a:buClr>
              <a:buFont typeface="Arial" panose="020B0604020202020204" pitchFamily="34" charset="0"/>
              <a:buChar char="•"/>
            </a:pPr>
            <a:r>
              <a:rPr lang="en-US" altLang="en-US" b="1">
                <a:solidFill>
                  <a:srgbClr val="2F4F4F"/>
                </a:solidFill>
                <a:latin typeface="Trebuchet MS" panose="020B0603020202020204" pitchFamily="34" charset="0"/>
                <a:cs typeface="Geneva" charset="0"/>
              </a:rPr>
              <a:t>Distributing data across multiple processes while ensuring data consistency across processes</a:t>
            </a:r>
          </a:p>
          <a:p>
            <a:pPr marL="254000" indent="-252413" hangingPunct="1">
              <a:lnSpc>
                <a:spcPct val="108000"/>
              </a:lnSpc>
              <a:spcAft>
                <a:spcPts val="900"/>
              </a:spcAft>
              <a:buClr>
                <a:srgbClr val="1F497D"/>
              </a:buClr>
              <a:buFont typeface="Arial" panose="020B0604020202020204" pitchFamily="34" charset="0"/>
              <a:buChar char="•"/>
            </a:pPr>
            <a:r>
              <a:rPr lang="en-US" altLang="en-US" b="1">
                <a:solidFill>
                  <a:srgbClr val="2F4F4F"/>
                </a:solidFill>
                <a:latin typeface="Trebuchet MS" panose="020B0603020202020204" pitchFamily="34" charset="0"/>
                <a:cs typeface="Geneva" charset="0"/>
              </a:rPr>
              <a:t>Simplifying individual services while raising the complexity of coordinating many services</a:t>
            </a:r>
          </a:p>
        </p:txBody>
      </p:sp>
      <p:sp>
        <p:nvSpPr>
          <p:cNvPr id="13314" name="Text Box 2"/>
          <p:cNvSpPr txBox="1">
            <a:spLocks noChangeArrowheads="1"/>
          </p:cNvSpPr>
          <p:nvPr/>
        </p:nvSpPr>
        <p:spPr bwMode="auto">
          <a:xfrm>
            <a:off x="420688" y="152400"/>
            <a:ext cx="9209087"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hangingPunct="1">
              <a:lnSpc>
                <a:spcPct val="100000"/>
              </a:lnSpc>
              <a:buClrTx/>
              <a:buFontTx/>
              <a:buNone/>
            </a:pPr>
            <a:r>
              <a:rPr lang="en-US" altLang="en-US" sz="2600" b="1">
                <a:solidFill>
                  <a:srgbClr val="2F4F4F"/>
                </a:solidFill>
                <a:latin typeface="Trebuchet MS" panose="020B0603020202020204" pitchFamily="34" charset="0"/>
                <a:cs typeface="Geneva" charset="0"/>
              </a:rPr>
              <a:t>Adopting a Microservice Architecture</a:t>
            </a:r>
          </a:p>
        </p:txBody>
      </p:sp>
      <p:sp>
        <p:nvSpPr>
          <p:cNvPr id="13315" name="Rectangle 3"/>
          <p:cNvSpPr>
            <a:spLocks noChangeArrowheads="1"/>
          </p:cNvSpPr>
          <p:nvPr/>
        </p:nvSpPr>
        <p:spPr bwMode="auto">
          <a:xfrm>
            <a:off x="6535738" y="1147763"/>
            <a:ext cx="3084512" cy="3649662"/>
          </a:xfrm>
          <a:prstGeom prst="rect">
            <a:avLst/>
          </a:prstGeom>
          <a:gradFill rotWithShape="0">
            <a:gsLst>
              <a:gs pos="0">
                <a:srgbClr val="000000"/>
              </a:gs>
              <a:gs pos="100000">
                <a:srgbClr val="000000"/>
              </a:gs>
            </a:gsLst>
            <a:lin ang="13500000" scaled="1"/>
          </a:gradFill>
          <a:ln w="25560" cap="flat">
            <a:solidFill>
              <a:srgbClr val="102A4C"/>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205920" tIns="137160" rIns="205920" bIns="13716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ctr">
              <a:lnSpc>
                <a:spcPct val="100000"/>
              </a:lnSpc>
              <a:buClrTx/>
              <a:buFontTx/>
              <a:buNone/>
            </a:pPr>
            <a:r>
              <a:rPr lang="en-US" altLang="en-US" b="1" i="1">
                <a:solidFill>
                  <a:srgbClr val="FFFFFF"/>
                </a:solidFill>
                <a:latin typeface="Trebuchet MS" panose="020B0603020202020204" pitchFamily="34" charset="0"/>
                <a:cs typeface="Geneva" charset="0"/>
              </a:rPr>
              <a:t>Microservices impose a cost on productivity that can only be made up for in more complex systems.</a:t>
            </a:r>
          </a:p>
          <a:p>
            <a:pPr algn="ctr">
              <a:lnSpc>
                <a:spcPct val="100000"/>
              </a:lnSpc>
              <a:buClrTx/>
              <a:buFontTx/>
              <a:buNone/>
            </a:pPr>
            <a:endParaRPr lang="en-US" altLang="en-US" b="1" i="1">
              <a:solidFill>
                <a:srgbClr val="FFFFFF"/>
              </a:solidFill>
              <a:latin typeface="Trebuchet MS" panose="020B0603020202020204" pitchFamily="34" charset="0"/>
              <a:cs typeface="Geneva" charset="0"/>
            </a:endParaRPr>
          </a:p>
        </p:txBody>
      </p:sp>
      <p:sp>
        <p:nvSpPr>
          <p:cNvPr id="13316" name="WordArt 4"/>
          <p:cNvSpPr>
            <a:spLocks noChangeArrowheads="1" noChangeShapeType="1" noTextEdit="1"/>
          </p:cNvSpPr>
          <p:nvPr/>
        </p:nvSpPr>
        <p:spPr bwMode="auto">
          <a:xfrm>
            <a:off x="8643938" y="5332413"/>
            <a:ext cx="1244600" cy="252412"/>
          </a:xfrm>
          <a:prstGeom prst="rect">
            <a:avLst/>
          </a:prstGeom>
        </p:spPr>
        <p:txBody>
          <a:bodyPr wrap="none" fromWordArt="1">
            <a:prstTxWarp prst="textCurveUp">
              <a:avLst>
                <a:gd name="adj" fmla="val 23222"/>
              </a:avLst>
            </a:prstTxWarp>
          </a:bodyPr>
          <a:lstStyle/>
          <a:p>
            <a:pPr algn="ctr"/>
            <a:r>
              <a:rPr lang="en-US" sz="1990">
                <a:ln w="9360" cap="flat">
                  <a:solidFill>
                    <a:srgbClr val="000000"/>
                  </a:solidFill>
                  <a:miter lim="800000"/>
                  <a:headEnd/>
                  <a:tailEnd/>
                </a:ln>
                <a:blipFill dpi="0" rotWithShape="0">
                  <a:blip r:embed="rId3"/>
                  <a:srcRect/>
                  <a:tile tx="0" ty="0" sx="100000" sy="100000" flip="none" algn="tl"/>
                </a:blipFill>
                <a:effectLst>
                  <a:outerShdw dist="152735" dir="2700000" algn="ctr" rotWithShape="0">
                    <a:srgbClr val="868686"/>
                  </a:outerShdw>
                </a:effectLst>
                <a:latin typeface="Arial Black" panose="020B0A04020102020204" pitchFamily="34" charset="0"/>
              </a:rPr>
              <a:t>Umesh Worlikar</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7" name="Text Box 1"/>
          <p:cNvSpPr txBox="1">
            <a:spLocks noChangeArrowheads="1"/>
          </p:cNvSpPr>
          <p:nvPr/>
        </p:nvSpPr>
        <p:spPr bwMode="auto">
          <a:xfrm>
            <a:off x="420688" y="1173163"/>
            <a:ext cx="6369050" cy="3624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255588" indent="-254000">
              <a:tabLst>
                <a:tab pos="255588" algn="l"/>
                <a:tab pos="712788" algn="l"/>
                <a:tab pos="1169988" algn="l"/>
                <a:tab pos="1627188" algn="l"/>
                <a:tab pos="2084388" algn="l"/>
                <a:tab pos="2541588" algn="l"/>
                <a:tab pos="2998788" algn="l"/>
                <a:tab pos="3455988" algn="l"/>
                <a:tab pos="3913188" algn="l"/>
                <a:tab pos="4370388" algn="l"/>
                <a:tab pos="4827588" algn="l"/>
                <a:tab pos="5284788" algn="l"/>
                <a:tab pos="5741988" algn="l"/>
                <a:tab pos="6199188" algn="l"/>
                <a:tab pos="6656388" algn="l"/>
                <a:tab pos="7113588" algn="l"/>
                <a:tab pos="7570788" algn="l"/>
                <a:tab pos="8027988" algn="l"/>
                <a:tab pos="8485188" algn="l"/>
                <a:tab pos="8942388" algn="l"/>
                <a:tab pos="9399588" algn="l"/>
              </a:tabLst>
              <a:defRPr>
                <a:solidFill>
                  <a:srgbClr val="000000"/>
                </a:solidFill>
                <a:latin typeface="Arial" panose="020B0604020202020204" pitchFamily="34" charset="0"/>
                <a:cs typeface="WenQuanYi Zen Hei Sharp" charset="0"/>
              </a:defRPr>
            </a:lvl1pPr>
            <a:lvl2pPr>
              <a:tabLst>
                <a:tab pos="255588" algn="l"/>
                <a:tab pos="712788" algn="l"/>
                <a:tab pos="1169988" algn="l"/>
                <a:tab pos="1627188" algn="l"/>
                <a:tab pos="2084388" algn="l"/>
                <a:tab pos="2541588" algn="l"/>
                <a:tab pos="2998788" algn="l"/>
                <a:tab pos="3455988" algn="l"/>
                <a:tab pos="3913188" algn="l"/>
                <a:tab pos="4370388" algn="l"/>
                <a:tab pos="4827588" algn="l"/>
                <a:tab pos="5284788" algn="l"/>
                <a:tab pos="5741988" algn="l"/>
                <a:tab pos="6199188" algn="l"/>
                <a:tab pos="6656388" algn="l"/>
                <a:tab pos="7113588" algn="l"/>
                <a:tab pos="7570788" algn="l"/>
                <a:tab pos="8027988" algn="l"/>
                <a:tab pos="8485188" algn="l"/>
                <a:tab pos="8942388" algn="l"/>
                <a:tab pos="9399588" algn="l"/>
              </a:tabLst>
              <a:defRPr>
                <a:solidFill>
                  <a:srgbClr val="000000"/>
                </a:solidFill>
                <a:latin typeface="Arial" panose="020B0604020202020204" pitchFamily="34" charset="0"/>
                <a:cs typeface="WenQuanYi Zen Hei Sharp" charset="0"/>
              </a:defRPr>
            </a:lvl2pPr>
            <a:lvl3pPr>
              <a:tabLst>
                <a:tab pos="255588" algn="l"/>
                <a:tab pos="712788" algn="l"/>
                <a:tab pos="1169988" algn="l"/>
                <a:tab pos="1627188" algn="l"/>
                <a:tab pos="2084388" algn="l"/>
                <a:tab pos="2541588" algn="l"/>
                <a:tab pos="2998788" algn="l"/>
                <a:tab pos="3455988" algn="l"/>
                <a:tab pos="3913188" algn="l"/>
                <a:tab pos="4370388" algn="l"/>
                <a:tab pos="4827588" algn="l"/>
                <a:tab pos="5284788" algn="l"/>
                <a:tab pos="5741988" algn="l"/>
                <a:tab pos="6199188" algn="l"/>
                <a:tab pos="6656388" algn="l"/>
                <a:tab pos="7113588" algn="l"/>
                <a:tab pos="7570788" algn="l"/>
                <a:tab pos="8027988" algn="l"/>
                <a:tab pos="8485188" algn="l"/>
                <a:tab pos="8942388" algn="l"/>
                <a:tab pos="9399588" algn="l"/>
              </a:tabLst>
              <a:defRPr>
                <a:solidFill>
                  <a:srgbClr val="000000"/>
                </a:solidFill>
                <a:latin typeface="Arial" panose="020B0604020202020204" pitchFamily="34" charset="0"/>
                <a:cs typeface="WenQuanYi Zen Hei Sharp" charset="0"/>
              </a:defRPr>
            </a:lvl3pPr>
            <a:lvl4pPr>
              <a:tabLst>
                <a:tab pos="255588" algn="l"/>
                <a:tab pos="712788" algn="l"/>
                <a:tab pos="1169988" algn="l"/>
                <a:tab pos="1627188" algn="l"/>
                <a:tab pos="2084388" algn="l"/>
                <a:tab pos="2541588" algn="l"/>
                <a:tab pos="2998788" algn="l"/>
                <a:tab pos="3455988" algn="l"/>
                <a:tab pos="3913188" algn="l"/>
                <a:tab pos="4370388" algn="l"/>
                <a:tab pos="4827588" algn="l"/>
                <a:tab pos="5284788" algn="l"/>
                <a:tab pos="5741988" algn="l"/>
                <a:tab pos="6199188" algn="l"/>
                <a:tab pos="6656388" algn="l"/>
                <a:tab pos="7113588" algn="l"/>
                <a:tab pos="7570788" algn="l"/>
                <a:tab pos="8027988" algn="l"/>
                <a:tab pos="8485188" algn="l"/>
                <a:tab pos="8942388" algn="l"/>
                <a:tab pos="9399588" algn="l"/>
              </a:tabLst>
              <a:defRPr>
                <a:solidFill>
                  <a:srgbClr val="000000"/>
                </a:solidFill>
                <a:latin typeface="Arial" panose="020B0604020202020204" pitchFamily="34" charset="0"/>
                <a:cs typeface="WenQuanYi Zen Hei Sharp" charset="0"/>
              </a:defRPr>
            </a:lvl4pPr>
            <a:lvl5pPr>
              <a:tabLst>
                <a:tab pos="255588" algn="l"/>
                <a:tab pos="712788" algn="l"/>
                <a:tab pos="1169988" algn="l"/>
                <a:tab pos="1627188" algn="l"/>
                <a:tab pos="2084388" algn="l"/>
                <a:tab pos="2541588" algn="l"/>
                <a:tab pos="2998788" algn="l"/>
                <a:tab pos="3455988" algn="l"/>
                <a:tab pos="3913188" algn="l"/>
                <a:tab pos="4370388" algn="l"/>
                <a:tab pos="4827588" algn="l"/>
                <a:tab pos="5284788" algn="l"/>
                <a:tab pos="5741988" algn="l"/>
                <a:tab pos="6199188" algn="l"/>
                <a:tab pos="6656388" algn="l"/>
                <a:tab pos="7113588" algn="l"/>
                <a:tab pos="7570788" algn="l"/>
                <a:tab pos="8027988" algn="l"/>
                <a:tab pos="8485188" algn="l"/>
                <a:tab pos="8942388" algn="l"/>
                <a:tab pos="9399588"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55588" algn="l"/>
                <a:tab pos="712788" algn="l"/>
                <a:tab pos="1169988" algn="l"/>
                <a:tab pos="1627188" algn="l"/>
                <a:tab pos="2084388" algn="l"/>
                <a:tab pos="2541588" algn="l"/>
                <a:tab pos="2998788" algn="l"/>
                <a:tab pos="3455988" algn="l"/>
                <a:tab pos="3913188" algn="l"/>
                <a:tab pos="4370388" algn="l"/>
                <a:tab pos="4827588" algn="l"/>
                <a:tab pos="5284788" algn="l"/>
                <a:tab pos="5741988" algn="l"/>
                <a:tab pos="6199188" algn="l"/>
                <a:tab pos="6656388" algn="l"/>
                <a:tab pos="7113588" algn="l"/>
                <a:tab pos="7570788" algn="l"/>
                <a:tab pos="8027988" algn="l"/>
                <a:tab pos="8485188" algn="l"/>
                <a:tab pos="8942388" algn="l"/>
                <a:tab pos="9399588"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55588" algn="l"/>
                <a:tab pos="712788" algn="l"/>
                <a:tab pos="1169988" algn="l"/>
                <a:tab pos="1627188" algn="l"/>
                <a:tab pos="2084388" algn="l"/>
                <a:tab pos="2541588" algn="l"/>
                <a:tab pos="2998788" algn="l"/>
                <a:tab pos="3455988" algn="l"/>
                <a:tab pos="3913188" algn="l"/>
                <a:tab pos="4370388" algn="l"/>
                <a:tab pos="4827588" algn="l"/>
                <a:tab pos="5284788" algn="l"/>
                <a:tab pos="5741988" algn="l"/>
                <a:tab pos="6199188" algn="l"/>
                <a:tab pos="6656388" algn="l"/>
                <a:tab pos="7113588" algn="l"/>
                <a:tab pos="7570788" algn="l"/>
                <a:tab pos="8027988" algn="l"/>
                <a:tab pos="8485188" algn="l"/>
                <a:tab pos="8942388" algn="l"/>
                <a:tab pos="9399588"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55588" algn="l"/>
                <a:tab pos="712788" algn="l"/>
                <a:tab pos="1169988" algn="l"/>
                <a:tab pos="1627188" algn="l"/>
                <a:tab pos="2084388" algn="l"/>
                <a:tab pos="2541588" algn="l"/>
                <a:tab pos="2998788" algn="l"/>
                <a:tab pos="3455988" algn="l"/>
                <a:tab pos="3913188" algn="l"/>
                <a:tab pos="4370388" algn="l"/>
                <a:tab pos="4827588" algn="l"/>
                <a:tab pos="5284788" algn="l"/>
                <a:tab pos="5741988" algn="l"/>
                <a:tab pos="6199188" algn="l"/>
                <a:tab pos="6656388" algn="l"/>
                <a:tab pos="7113588" algn="l"/>
                <a:tab pos="7570788" algn="l"/>
                <a:tab pos="8027988" algn="l"/>
                <a:tab pos="8485188" algn="l"/>
                <a:tab pos="8942388" algn="l"/>
                <a:tab pos="9399588"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55588" algn="l"/>
                <a:tab pos="712788" algn="l"/>
                <a:tab pos="1169988" algn="l"/>
                <a:tab pos="1627188" algn="l"/>
                <a:tab pos="2084388" algn="l"/>
                <a:tab pos="2541588" algn="l"/>
                <a:tab pos="2998788" algn="l"/>
                <a:tab pos="3455988" algn="l"/>
                <a:tab pos="3913188" algn="l"/>
                <a:tab pos="4370388" algn="l"/>
                <a:tab pos="4827588" algn="l"/>
                <a:tab pos="5284788" algn="l"/>
                <a:tab pos="5741988" algn="l"/>
                <a:tab pos="6199188" algn="l"/>
                <a:tab pos="6656388" algn="l"/>
                <a:tab pos="7113588" algn="l"/>
                <a:tab pos="7570788" algn="l"/>
                <a:tab pos="8027988" algn="l"/>
                <a:tab pos="8485188" algn="l"/>
                <a:tab pos="8942388" algn="l"/>
                <a:tab pos="9399588" algn="l"/>
              </a:tabLst>
              <a:defRPr>
                <a:solidFill>
                  <a:srgbClr val="000000"/>
                </a:solidFill>
                <a:latin typeface="Arial" panose="020B0604020202020204" pitchFamily="34" charset="0"/>
                <a:cs typeface="WenQuanYi Zen Hei Sharp" charset="0"/>
              </a:defRPr>
            </a:lvl9pPr>
          </a:lstStyle>
          <a:p>
            <a:pPr hangingPunct="1">
              <a:lnSpc>
                <a:spcPct val="130000"/>
              </a:lnSpc>
              <a:spcAft>
                <a:spcPts val="675"/>
              </a:spcAft>
              <a:buClrTx/>
              <a:buFontTx/>
              <a:buNone/>
            </a:pPr>
            <a:r>
              <a:rPr lang="en-US" altLang="en-US" sz="1400" b="1">
                <a:solidFill>
                  <a:srgbClr val="2F4F4F"/>
                </a:solidFill>
                <a:latin typeface="Trebuchet MS" panose="020B0603020202020204" pitchFamily="34" charset="0"/>
                <a:cs typeface="Geneva" charset="0"/>
              </a:rPr>
              <a:t>When Adopting a Microservice Architecture </a:t>
            </a:r>
          </a:p>
          <a:p>
            <a:pPr marL="254000" indent="-252413" hangingPunct="1">
              <a:lnSpc>
                <a:spcPct val="130000"/>
              </a:lnSpc>
              <a:spcAft>
                <a:spcPts val="675"/>
              </a:spcAft>
              <a:buClr>
                <a:srgbClr val="1F497D"/>
              </a:buClr>
              <a:buFont typeface="Arial" panose="020B0604020202020204" pitchFamily="34" charset="0"/>
              <a:buChar char="•"/>
            </a:pPr>
            <a:r>
              <a:rPr lang="en-US" altLang="en-US" sz="1400" b="1">
                <a:solidFill>
                  <a:srgbClr val="2F4F4F"/>
                </a:solidFill>
                <a:latin typeface="Trebuchet MS" panose="020B0603020202020204" pitchFamily="34" charset="0"/>
                <a:cs typeface="Geneva" charset="0"/>
              </a:rPr>
              <a:t>Design for failure </a:t>
            </a:r>
            <a:r>
              <a:rPr lang="en-US" altLang="en-US" sz="1400">
                <a:solidFill>
                  <a:srgbClr val="2F4F4F"/>
                </a:solidFill>
                <a:latin typeface="Trebuchet MS" panose="020B0603020202020204" pitchFamily="34" charset="0"/>
                <a:cs typeface="Geneva" charset="0"/>
              </a:rPr>
              <a:t>–</a:t>
            </a:r>
            <a:r>
              <a:rPr lang="en-US" altLang="en-US" sz="1400" b="1">
                <a:solidFill>
                  <a:srgbClr val="2F4F4F"/>
                </a:solidFill>
                <a:latin typeface="Trebuchet MS" panose="020B0603020202020204" pitchFamily="34" charset="0"/>
                <a:cs typeface="Geneva" charset="0"/>
              </a:rPr>
              <a:t> </a:t>
            </a:r>
            <a:r>
              <a:rPr lang="en-US" altLang="en-US" sz="1400">
                <a:solidFill>
                  <a:srgbClr val="2F4F4F"/>
                </a:solidFill>
                <a:latin typeface="Trebuchet MS" panose="020B0603020202020204" pitchFamily="34" charset="0"/>
                <a:cs typeface="Geneva" charset="0"/>
              </a:rPr>
              <a:t>applications must be designed and developed to tolerate the failures of other services or applications.</a:t>
            </a:r>
          </a:p>
          <a:p>
            <a:pPr marL="254000" indent="-252413" hangingPunct="1">
              <a:lnSpc>
                <a:spcPct val="130000"/>
              </a:lnSpc>
              <a:spcAft>
                <a:spcPts val="675"/>
              </a:spcAft>
              <a:buClr>
                <a:srgbClr val="1F497D"/>
              </a:buClr>
              <a:buFont typeface="Arial" panose="020B0604020202020204" pitchFamily="34" charset="0"/>
              <a:buChar char="•"/>
            </a:pPr>
            <a:r>
              <a:rPr lang="en-US" altLang="en-US" sz="1400" b="1">
                <a:solidFill>
                  <a:srgbClr val="2F4F4F"/>
                </a:solidFill>
                <a:latin typeface="Trebuchet MS" panose="020B0603020202020204" pitchFamily="34" charset="0"/>
                <a:cs typeface="Geneva" charset="0"/>
              </a:rPr>
              <a:t>Single lifecycle ownership of the product </a:t>
            </a:r>
            <a:r>
              <a:rPr lang="en-US" altLang="en-US" sz="1400">
                <a:solidFill>
                  <a:srgbClr val="2F4F4F"/>
                </a:solidFill>
                <a:latin typeface="Trebuchet MS" panose="020B0603020202020204" pitchFamily="34" charset="0"/>
                <a:cs typeface="Geneva" charset="0"/>
              </a:rPr>
              <a:t>–</a:t>
            </a:r>
            <a:r>
              <a:rPr lang="en-US" altLang="en-US" sz="1400" b="1">
                <a:solidFill>
                  <a:srgbClr val="2F4F4F"/>
                </a:solidFill>
                <a:latin typeface="Trebuchet MS" panose="020B0603020202020204" pitchFamily="34" charset="0"/>
                <a:cs typeface="Geneva" charset="0"/>
              </a:rPr>
              <a:t> </a:t>
            </a:r>
            <a:r>
              <a:rPr lang="en-US" altLang="en-US" sz="1400">
                <a:solidFill>
                  <a:srgbClr val="2F4F4F"/>
                </a:solidFill>
                <a:latin typeface="Trebuchet MS" panose="020B0603020202020204" pitchFamily="34" charset="0"/>
                <a:cs typeface="Geneva" charset="0"/>
              </a:rPr>
              <a:t>“You build it, you run it,” is the motto rather than the traditional practice of a software development team handing off a service to an IT operations team.</a:t>
            </a:r>
          </a:p>
          <a:p>
            <a:pPr marL="254000" indent="-252413" hangingPunct="1">
              <a:lnSpc>
                <a:spcPct val="130000"/>
              </a:lnSpc>
              <a:spcAft>
                <a:spcPts val="675"/>
              </a:spcAft>
              <a:buClr>
                <a:srgbClr val="1F497D"/>
              </a:buClr>
              <a:buFont typeface="Arial" panose="020B0604020202020204" pitchFamily="34" charset="0"/>
              <a:buChar char="•"/>
            </a:pPr>
            <a:r>
              <a:rPr lang="en-US" altLang="en-US" sz="1400" b="1">
                <a:solidFill>
                  <a:srgbClr val="2F4F4F"/>
                </a:solidFill>
                <a:latin typeface="Trebuchet MS" panose="020B0603020202020204" pitchFamily="34" charset="0"/>
                <a:cs typeface="Geneva" charset="0"/>
              </a:rPr>
              <a:t>Exercise choice in platforms, language, &amp; libraries </a:t>
            </a:r>
            <a:r>
              <a:rPr lang="en-US" altLang="en-US" sz="1400">
                <a:solidFill>
                  <a:srgbClr val="2F4F4F"/>
                </a:solidFill>
                <a:latin typeface="Trebuchet MS" panose="020B0603020202020204" pitchFamily="34" charset="0"/>
                <a:cs typeface="Geneva" charset="0"/>
              </a:rPr>
              <a:t>that best suits the microservice functionality and team expertise rather than a single language or platform for the enterprise.</a:t>
            </a:r>
          </a:p>
        </p:txBody>
      </p:sp>
      <p:sp>
        <p:nvSpPr>
          <p:cNvPr id="14338" name="Text Box 2"/>
          <p:cNvSpPr txBox="1">
            <a:spLocks noChangeArrowheads="1"/>
          </p:cNvSpPr>
          <p:nvPr/>
        </p:nvSpPr>
        <p:spPr bwMode="auto">
          <a:xfrm>
            <a:off x="420688" y="115888"/>
            <a:ext cx="9209087"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hangingPunct="1">
              <a:lnSpc>
                <a:spcPct val="100000"/>
              </a:lnSpc>
              <a:buClrTx/>
              <a:buFontTx/>
              <a:buNone/>
            </a:pPr>
            <a:r>
              <a:rPr lang="en-US" altLang="en-US" sz="2600" b="1">
                <a:solidFill>
                  <a:srgbClr val="2F4F4F"/>
                </a:solidFill>
                <a:latin typeface="Trebuchet MS" panose="020B0603020202020204" pitchFamily="34" charset="0"/>
                <a:cs typeface="Geneva" charset="0"/>
              </a:rPr>
              <a:t>Fragmentation of business requirement</a:t>
            </a:r>
          </a:p>
        </p:txBody>
      </p:sp>
      <p:sp>
        <p:nvSpPr>
          <p:cNvPr id="14339" name="Rectangle 3"/>
          <p:cNvSpPr>
            <a:spLocks noChangeArrowheads="1"/>
          </p:cNvSpPr>
          <p:nvPr/>
        </p:nvSpPr>
        <p:spPr bwMode="auto">
          <a:xfrm>
            <a:off x="6867525" y="1057275"/>
            <a:ext cx="2754313" cy="3495675"/>
          </a:xfrm>
          <a:prstGeom prst="rect">
            <a:avLst/>
          </a:prstGeom>
          <a:gradFill rotWithShape="0">
            <a:gsLst>
              <a:gs pos="0">
                <a:srgbClr val="000000"/>
              </a:gs>
              <a:gs pos="100000">
                <a:srgbClr val="000000"/>
              </a:gs>
            </a:gsLst>
            <a:lin ang="13500000" scaled="1"/>
          </a:gradFill>
          <a:ln w="25560" cap="flat">
            <a:solidFill>
              <a:srgbClr val="102A4C"/>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ctr">
              <a:lnSpc>
                <a:spcPct val="100000"/>
              </a:lnSpc>
              <a:buClrTx/>
              <a:buFontTx/>
              <a:buNone/>
            </a:pPr>
            <a:r>
              <a:rPr lang="en-US" altLang="en-US" b="1" i="1">
                <a:solidFill>
                  <a:srgbClr val="FFFFFF"/>
                </a:solidFill>
                <a:latin typeface="Trebuchet MS" panose="020B0603020202020204" pitchFamily="34" charset="0"/>
                <a:cs typeface="Geneva" charset="0"/>
              </a:rPr>
              <a:t>Services Development  </a:t>
            </a:r>
          </a:p>
          <a:p>
            <a:pPr algn="ctr">
              <a:lnSpc>
                <a:spcPct val="100000"/>
              </a:lnSpc>
              <a:buClrTx/>
              <a:buFontTx/>
              <a:buNone/>
            </a:pPr>
            <a:r>
              <a:rPr lang="en-US" altLang="en-US" b="1" i="1">
                <a:solidFill>
                  <a:srgbClr val="FFFFFF"/>
                </a:solidFill>
                <a:latin typeface="Trebuchet MS" panose="020B0603020202020204" pitchFamily="34" charset="0"/>
                <a:cs typeface="Geneva" charset="0"/>
              </a:rPr>
              <a:t>- You build it AND </a:t>
            </a:r>
          </a:p>
          <a:p>
            <a:pPr algn="ctr">
              <a:lnSpc>
                <a:spcPct val="100000"/>
              </a:lnSpc>
              <a:buClrTx/>
              <a:buFontTx/>
              <a:buNone/>
            </a:pPr>
            <a:r>
              <a:rPr lang="en-US" altLang="en-US" b="1" i="1">
                <a:solidFill>
                  <a:srgbClr val="FFFFFF"/>
                </a:solidFill>
                <a:latin typeface="Trebuchet MS" panose="020B0603020202020204" pitchFamily="34" charset="0"/>
                <a:cs typeface="Geneva" charset="0"/>
              </a:rPr>
              <a:t>you run it</a:t>
            </a:r>
            <a:r>
              <a:rPr lang="en-US" altLang="en-US" i="1">
                <a:solidFill>
                  <a:srgbClr val="FFFFFF"/>
                </a:solidFill>
                <a:latin typeface="Trebuchet MS" panose="020B0603020202020204" pitchFamily="34" charset="0"/>
                <a:cs typeface="Geneva" charset="0"/>
              </a:rPr>
              <a:t>.</a:t>
            </a:r>
          </a:p>
          <a:p>
            <a:pPr algn="ctr">
              <a:lnSpc>
                <a:spcPct val="100000"/>
              </a:lnSpc>
              <a:buClrTx/>
              <a:buFontTx/>
              <a:buNone/>
            </a:pPr>
            <a:endParaRPr lang="en-US" altLang="en-US" b="1" i="1">
              <a:solidFill>
                <a:srgbClr val="FFFFFF"/>
              </a:solidFill>
              <a:latin typeface="Trebuchet MS" panose="020B0603020202020204" pitchFamily="34" charset="0"/>
              <a:cs typeface="Geneva" charset="0"/>
            </a:endParaRPr>
          </a:p>
          <a:p>
            <a:pPr algn="ctr">
              <a:lnSpc>
                <a:spcPct val="100000"/>
              </a:lnSpc>
              <a:buClrTx/>
              <a:buFontTx/>
              <a:buNone/>
            </a:pPr>
            <a:endParaRPr lang="en-US" altLang="en-US" b="1" i="1">
              <a:solidFill>
                <a:srgbClr val="FFFFFF"/>
              </a:solidFill>
              <a:latin typeface="Trebuchet MS" panose="020B0603020202020204" pitchFamily="34" charset="0"/>
              <a:cs typeface="Geneva" charset="0"/>
            </a:endParaRPr>
          </a:p>
          <a:p>
            <a:pPr algn="ctr">
              <a:lnSpc>
                <a:spcPct val="100000"/>
              </a:lnSpc>
              <a:buClrTx/>
              <a:buFontTx/>
              <a:buNone/>
            </a:pPr>
            <a:r>
              <a:rPr lang="en-US" altLang="en-US" b="1" i="1">
                <a:solidFill>
                  <a:srgbClr val="FFFFFF"/>
                </a:solidFill>
                <a:latin typeface="Trebuchet MS" panose="020B0603020202020204" pitchFamily="34" charset="0"/>
                <a:cs typeface="Geneva" charset="0"/>
              </a:rPr>
              <a:t>Development is Platform and Language Agnostic</a:t>
            </a:r>
          </a:p>
        </p:txBody>
      </p:sp>
      <p:sp>
        <p:nvSpPr>
          <p:cNvPr id="14340" name="WordArt 4"/>
          <p:cNvSpPr>
            <a:spLocks noChangeArrowheads="1" noChangeShapeType="1" noTextEdit="1"/>
          </p:cNvSpPr>
          <p:nvPr/>
        </p:nvSpPr>
        <p:spPr bwMode="auto">
          <a:xfrm>
            <a:off x="8643938" y="5332413"/>
            <a:ext cx="1244600" cy="252412"/>
          </a:xfrm>
          <a:prstGeom prst="rect">
            <a:avLst/>
          </a:prstGeom>
        </p:spPr>
        <p:txBody>
          <a:bodyPr wrap="none" fromWordArt="1">
            <a:prstTxWarp prst="textCurveUp">
              <a:avLst>
                <a:gd name="adj" fmla="val 23222"/>
              </a:avLst>
            </a:prstTxWarp>
          </a:bodyPr>
          <a:lstStyle/>
          <a:p>
            <a:pPr algn="ctr"/>
            <a:r>
              <a:rPr lang="en-US" sz="1990">
                <a:ln w="9360" cap="flat">
                  <a:solidFill>
                    <a:srgbClr val="000000"/>
                  </a:solidFill>
                  <a:miter lim="800000"/>
                  <a:headEnd/>
                  <a:tailEnd/>
                </a:ln>
                <a:blipFill dpi="0" rotWithShape="0">
                  <a:blip r:embed="rId3"/>
                  <a:srcRect/>
                  <a:tile tx="0" ty="0" sx="100000" sy="100000" flip="none" algn="tl"/>
                </a:blipFill>
                <a:effectLst>
                  <a:outerShdw dist="152735" dir="2700000" algn="ctr" rotWithShape="0">
                    <a:srgbClr val="868686"/>
                  </a:outerShdw>
                </a:effectLst>
                <a:latin typeface="Arial Black" panose="020B0A04020102020204" pitchFamily="34" charset="0"/>
              </a:rPr>
              <a:t>Umesh Worlikar</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1" name="Text Box 1"/>
          <p:cNvSpPr txBox="1">
            <a:spLocks noChangeArrowheads="1"/>
          </p:cNvSpPr>
          <p:nvPr/>
        </p:nvSpPr>
        <p:spPr bwMode="auto">
          <a:xfrm>
            <a:off x="420688" y="1173163"/>
            <a:ext cx="5956300" cy="3624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255588" indent="-254000">
              <a:tabLst>
                <a:tab pos="255588" algn="l"/>
                <a:tab pos="712788" algn="l"/>
                <a:tab pos="1169988" algn="l"/>
                <a:tab pos="1627188" algn="l"/>
                <a:tab pos="2084388" algn="l"/>
                <a:tab pos="2541588" algn="l"/>
                <a:tab pos="2998788" algn="l"/>
                <a:tab pos="3455988" algn="l"/>
                <a:tab pos="3913188" algn="l"/>
                <a:tab pos="4370388" algn="l"/>
                <a:tab pos="4827588" algn="l"/>
                <a:tab pos="5284788" algn="l"/>
                <a:tab pos="5741988" algn="l"/>
                <a:tab pos="6199188" algn="l"/>
                <a:tab pos="6656388" algn="l"/>
                <a:tab pos="7113588" algn="l"/>
                <a:tab pos="7570788" algn="l"/>
                <a:tab pos="8027988" algn="l"/>
                <a:tab pos="8485188" algn="l"/>
                <a:tab pos="8942388" algn="l"/>
                <a:tab pos="9399588" algn="l"/>
              </a:tabLst>
              <a:defRPr>
                <a:solidFill>
                  <a:srgbClr val="000000"/>
                </a:solidFill>
                <a:latin typeface="Arial" panose="020B0604020202020204" pitchFamily="34" charset="0"/>
                <a:cs typeface="WenQuanYi Zen Hei Sharp" charset="0"/>
              </a:defRPr>
            </a:lvl1pPr>
            <a:lvl2pPr>
              <a:tabLst>
                <a:tab pos="255588" algn="l"/>
                <a:tab pos="712788" algn="l"/>
                <a:tab pos="1169988" algn="l"/>
                <a:tab pos="1627188" algn="l"/>
                <a:tab pos="2084388" algn="l"/>
                <a:tab pos="2541588" algn="l"/>
                <a:tab pos="2998788" algn="l"/>
                <a:tab pos="3455988" algn="l"/>
                <a:tab pos="3913188" algn="l"/>
                <a:tab pos="4370388" algn="l"/>
                <a:tab pos="4827588" algn="l"/>
                <a:tab pos="5284788" algn="l"/>
                <a:tab pos="5741988" algn="l"/>
                <a:tab pos="6199188" algn="l"/>
                <a:tab pos="6656388" algn="l"/>
                <a:tab pos="7113588" algn="l"/>
                <a:tab pos="7570788" algn="l"/>
                <a:tab pos="8027988" algn="l"/>
                <a:tab pos="8485188" algn="l"/>
                <a:tab pos="8942388" algn="l"/>
                <a:tab pos="9399588" algn="l"/>
              </a:tabLst>
              <a:defRPr>
                <a:solidFill>
                  <a:srgbClr val="000000"/>
                </a:solidFill>
                <a:latin typeface="Arial" panose="020B0604020202020204" pitchFamily="34" charset="0"/>
                <a:cs typeface="WenQuanYi Zen Hei Sharp" charset="0"/>
              </a:defRPr>
            </a:lvl2pPr>
            <a:lvl3pPr>
              <a:tabLst>
                <a:tab pos="255588" algn="l"/>
                <a:tab pos="712788" algn="l"/>
                <a:tab pos="1169988" algn="l"/>
                <a:tab pos="1627188" algn="l"/>
                <a:tab pos="2084388" algn="l"/>
                <a:tab pos="2541588" algn="l"/>
                <a:tab pos="2998788" algn="l"/>
                <a:tab pos="3455988" algn="l"/>
                <a:tab pos="3913188" algn="l"/>
                <a:tab pos="4370388" algn="l"/>
                <a:tab pos="4827588" algn="l"/>
                <a:tab pos="5284788" algn="l"/>
                <a:tab pos="5741988" algn="l"/>
                <a:tab pos="6199188" algn="l"/>
                <a:tab pos="6656388" algn="l"/>
                <a:tab pos="7113588" algn="l"/>
                <a:tab pos="7570788" algn="l"/>
                <a:tab pos="8027988" algn="l"/>
                <a:tab pos="8485188" algn="l"/>
                <a:tab pos="8942388" algn="l"/>
                <a:tab pos="9399588" algn="l"/>
              </a:tabLst>
              <a:defRPr>
                <a:solidFill>
                  <a:srgbClr val="000000"/>
                </a:solidFill>
                <a:latin typeface="Arial" panose="020B0604020202020204" pitchFamily="34" charset="0"/>
                <a:cs typeface="WenQuanYi Zen Hei Sharp" charset="0"/>
              </a:defRPr>
            </a:lvl3pPr>
            <a:lvl4pPr>
              <a:tabLst>
                <a:tab pos="255588" algn="l"/>
                <a:tab pos="712788" algn="l"/>
                <a:tab pos="1169988" algn="l"/>
                <a:tab pos="1627188" algn="l"/>
                <a:tab pos="2084388" algn="l"/>
                <a:tab pos="2541588" algn="l"/>
                <a:tab pos="2998788" algn="l"/>
                <a:tab pos="3455988" algn="l"/>
                <a:tab pos="3913188" algn="l"/>
                <a:tab pos="4370388" algn="l"/>
                <a:tab pos="4827588" algn="l"/>
                <a:tab pos="5284788" algn="l"/>
                <a:tab pos="5741988" algn="l"/>
                <a:tab pos="6199188" algn="l"/>
                <a:tab pos="6656388" algn="l"/>
                <a:tab pos="7113588" algn="l"/>
                <a:tab pos="7570788" algn="l"/>
                <a:tab pos="8027988" algn="l"/>
                <a:tab pos="8485188" algn="l"/>
                <a:tab pos="8942388" algn="l"/>
                <a:tab pos="9399588" algn="l"/>
              </a:tabLst>
              <a:defRPr>
                <a:solidFill>
                  <a:srgbClr val="000000"/>
                </a:solidFill>
                <a:latin typeface="Arial" panose="020B0604020202020204" pitchFamily="34" charset="0"/>
                <a:cs typeface="WenQuanYi Zen Hei Sharp" charset="0"/>
              </a:defRPr>
            </a:lvl4pPr>
            <a:lvl5pPr>
              <a:tabLst>
                <a:tab pos="255588" algn="l"/>
                <a:tab pos="712788" algn="l"/>
                <a:tab pos="1169988" algn="l"/>
                <a:tab pos="1627188" algn="l"/>
                <a:tab pos="2084388" algn="l"/>
                <a:tab pos="2541588" algn="l"/>
                <a:tab pos="2998788" algn="l"/>
                <a:tab pos="3455988" algn="l"/>
                <a:tab pos="3913188" algn="l"/>
                <a:tab pos="4370388" algn="l"/>
                <a:tab pos="4827588" algn="l"/>
                <a:tab pos="5284788" algn="l"/>
                <a:tab pos="5741988" algn="l"/>
                <a:tab pos="6199188" algn="l"/>
                <a:tab pos="6656388" algn="l"/>
                <a:tab pos="7113588" algn="l"/>
                <a:tab pos="7570788" algn="l"/>
                <a:tab pos="8027988" algn="l"/>
                <a:tab pos="8485188" algn="l"/>
                <a:tab pos="8942388" algn="l"/>
                <a:tab pos="9399588"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55588" algn="l"/>
                <a:tab pos="712788" algn="l"/>
                <a:tab pos="1169988" algn="l"/>
                <a:tab pos="1627188" algn="l"/>
                <a:tab pos="2084388" algn="l"/>
                <a:tab pos="2541588" algn="l"/>
                <a:tab pos="2998788" algn="l"/>
                <a:tab pos="3455988" algn="l"/>
                <a:tab pos="3913188" algn="l"/>
                <a:tab pos="4370388" algn="l"/>
                <a:tab pos="4827588" algn="l"/>
                <a:tab pos="5284788" algn="l"/>
                <a:tab pos="5741988" algn="l"/>
                <a:tab pos="6199188" algn="l"/>
                <a:tab pos="6656388" algn="l"/>
                <a:tab pos="7113588" algn="l"/>
                <a:tab pos="7570788" algn="l"/>
                <a:tab pos="8027988" algn="l"/>
                <a:tab pos="8485188" algn="l"/>
                <a:tab pos="8942388" algn="l"/>
                <a:tab pos="9399588"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55588" algn="l"/>
                <a:tab pos="712788" algn="l"/>
                <a:tab pos="1169988" algn="l"/>
                <a:tab pos="1627188" algn="l"/>
                <a:tab pos="2084388" algn="l"/>
                <a:tab pos="2541588" algn="l"/>
                <a:tab pos="2998788" algn="l"/>
                <a:tab pos="3455988" algn="l"/>
                <a:tab pos="3913188" algn="l"/>
                <a:tab pos="4370388" algn="l"/>
                <a:tab pos="4827588" algn="l"/>
                <a:tab pos="5284788" algn="l"/>
                <a:tab pos="5741988" algn="l"/>
                <a:tab pos="6199188" algn="l"/>
                <a:tab pos="6656388" algn="l"/>
                <a:tab pos="7113588" algn="l"/>
                <a:tab pos="7570788" algn="l"/>
                <a:tab pos="8027988" algn="l"/>
                <a:tab pos="8485188" algn="l"/>
                <a:tab pos="8942388" algn="l"/>
                <a:tab pos="9399588"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55588" algn="l"/>
                <a:tab pos="712788" algn="l"/>
                <a:tab pos="1169988" algn="l"/>
                <a:tab pos="1627188" algn="l"/>
                <a:tab pos="2084388" algn="l"/>
                <a:tab pos="2541588" algn="l"/>
                <a:tab pos="2998788" algn="l"/>
                <a:tab pos="3455988" algn="l"/>
                <a:tab pos="3913188" algn="l"/>
                <a:tab pos="4370388" algn="l"/>
                <a:tab pos="4827588" algn="l"/>
                <a:tab pos="5284788" algn="l"/>
                <a:tab pos="5741988" algn="l"/>
                <a:tab pos="6199188" algn="l"/>
                <a:tab pos="6656388" algn="l"/>
                <a:tab pos="7113588" algn="l"/>
                <a:tab pos="7570788" algn="l"/>
                <a:tab pos="8027988" algn="l"/>
                <a:tab pos="8485188" algn="l"/>
                <a:tab pos="8942388" algn="l"/>
                <a:tab pos="9399588"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55588" algn="l"/>
                <a:tab pos="712788" algn="l"/>
                <a:tab pos="1169988" algn="l"/>
                <a:tab pos="1627188" algn="l"/>
                <a:tab pos="2084388" algn="l"/>
                <a:tab pos="2541588" algn="l"/>
                <a:tab pos="2998788" algn="l"/>
                <a:tab pos="3455988" algn="l"/>
                <a:tab pos="3913188" algn="l"/>
                <a:tab pos="4370388" algn="l"/>
                <a:tab pos="4827588" algn="l"/>
                <a:tab pos="5284788" algn="l"/>
                <a:tab pos="5741988" algn="l"/>
                <a:tab pos="6199188" algn="l"/>
                <a:tab pos="6656388" algn="l"/>
                <a:tab pos="7113588" algn="l"/>
                <a:tab pos="7570788" algn="l"/>
                <a:tab pos="8027988" algn="l"/>
                <a:tab pos="8485188" algn="l"/>
                <a:tab pos="8942388" algn="l"/>
                <a:tab pos="9399588" algn="l"/>
              </a:tabLst>
              <a:defRPr>
                <a:solidFill>
                  <a:srgbClr val="000000"/>
                </a:solidFill>
                <a:latin typeface="Arial" panose="020B0604020202020204" pitchFamily="34" charset="0"/>
                <a:cs typeface="WenQuanYi Zen Hei Sharp" charset="0"/>
              </a:defRPr>
            </a:lvl9pPr>
          </a:lstStyle>
          <a:p>
            <a:pPr hangingPunct="1">
              <a:lnSpc>
                <a:spcPct val="130000"/>
              </a:lnSpc>
              <a:spcAft>
                <a:spcPts val="900"/>
              </a:spcAft>
              <a:buClrTx/>
              <a:buFontTx/>
              <a:buNone/>
            </a:pPr>
            <a:r>
              <a:rPr lang="en-US" altLang="en-US" sz="1400" b="1">
                <a:solidFill>
                  <a:srgbClr val="2F4F4F"/>
                </a:solidFill>
                <a:latin typeface="Trebuchet MS" panose="020B0603020202020204" pitchFamily="34" charset="0"/>
                <a:cs typeface="Geneva" charset="0"/>
              </a:rPr>
              <a:t>When Adopting a Microservice Architecture </a:t>
            </a:r>
          </a:p>
          <a:p>
            <a:pPr marL="254000" indent="-252413" hangingPunct="1">
              <a:lnSpc>
                <a:spcPct val="130000"/>
              </a:lnSpc>
              <a:spcAft>
                <a:spcPts val="675"/>
              </a:spcAft>
              <a:buClr>
                <a:srgbClr val="1F497D"/>
              </a:buClr>
              <a:buFont typeface="Arial" panose="020B0604020202020204" pitchFamily="34" charset="0"/>
              <a:buChar char="•"/>
            </a:pPr>
            <a:r>
              <a:rPr lang="en-US" altLang="en-US" sz="1400" b="1">
                <a:solidFill>
                  <a:srgbClr val="2F4F4F"/>
                </a:solidFill>
                <a:latin typeface="Trebuchet MS" panose="020B0603020202020204" pitchFamily="34" charset="0"/>
                <a:cs typeface="Geneva" charset="0"/>
              </a:rPr>
              <a:t>Decentralized business and messaging rules </a:t>
            </a:r>
            <a:r>
              <a:rPr lang="en-US" altLang="en-US" sz="1400">
                <a:solidFill>
                  <a:srgbClr val="2F4F4F"/>
                </a:solidFill>
                <a:latin typeface="Trebuchet MS" panose="020B0603020202020204" pitchFamily="34" charset="0"/>
                <a:cs typeface="Geneva" charset="0"/>
              </a:rPr>
              <a:t>– complex centralized message handling such as Enterprise Service Bus must give way to simple communications protocols. This is referred to as “smart endpoints, dumb pipes.”</a:t>
            </a:r>
          </a:p>
          <a:p>
            <a:pPr marL="254000" indent="-252413" hangingPunct="1">
              <a:lnSpc>
                <a:spcPct val="130000"/>
              </a:lnSpc>
              <a:spcAft>
                <a:spcPts val="900"/>
              </a:spcAft>
              <a:buClr>
                <a:srgbClr val="1F497D"/>
              </a:buClr>
              <a:buFont typeface="Arial" panose="020B0604020202020204" pitchFamily="34" charset="0"/>
              <a:buChar char="•"/>
            </a:pPr>
            <a:r>
              <a:rPr lang="en-US" altLang="en-US" sz="1400" b="1">
                <a:solidFill>
                  <a:srgbClr val="2F4F4F"/>
                </a:solidFill>
                <a:latin typeface="Trebuchet MS" panose="020B0603020202020204" pitchFamily="34" charset="0"/>
                <a:cs typeface="Geneva" charset="0"/>
              </a:rPr>
              <a:t>Decentralized governance </a:t>
            </a:r>
            <a:r>
              <a:rPr lang="en-US" altLang="en-US" sz="1400">
                <a:solidFill>
                  <a:srgbClr val="2F4F4F"/>
                </a:solidFill>
                <a:latin typeface="Trebuchet MS" panose="020B0603020202020204" pitchFamily="34" charset="0"/>
                <a:cs typeface="Geneva" charset="0"/>
              </a:rPr>
              <a:t>– minimize top down standards or technology sets and allow in-house open source model for sharing useful, tested code</a:t>
            </a:r>
          </a:p>
          <a:p>
            <a:pPr marL="254000" indent="-252413" hangingPunct="1">
              <a:lnSpc>
                <a:spcPct val="130000"/>
              </a:lnSpc>
              <a:spcAft>
                <a:spcPts val="900"/>
              </a:spcAft>
              <a:buClr>
                <a:srgbClr val="1F497D"/>
              </a:buClr>
              <a:buFont typeface="Arial" panose="020B0604020202020204" pitchFamily="34" charset="0"/>
              <a:buChar char="•"/>
            </a:pPr>
            <a:r>
              <a:rPr lang="en-US" altLang="en-US" sz="1400" b="1">
                <a:solidFill>
                  <a:srgbClr val="2F4F4F"/>
                </a:solidFill>
                <a:latin typeface="Trebuchet MS" panose="020B0603020202020204" pitchFamily="34" charset="0"/>
                <a:cs typeface="Geneva" charset="0"/>
              </a:rPr>
              <a:t>Decentralized data management</a:t>
            </a:r>
            <a:r>
              <a:rPr lang="en-US" altLang="en-US" sz="1400">
                <a:solidFill>
                  <a:srgbClr val="2F4F4F"/>
                </a:solidFill>
                <a:latin typeface="Trebuchet MS" panose="020B0603020202020204" pitchFamily="34" charset="0"/>
                <a:cs typeface="Geneva" charset="0"/>
              </a:rPr>
              <a:t> to service-level  data management, often called polyglot persistence.</a:t>
            </a: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t="14934" r="59447"/>
          <a:stretch>
            <a:fillRect/>
          </a:stretch>
        </p:blipFill>
        <p:spPr bwMode="auto">
          <a:xfrm>
            <a:off x="6154738" y="2609850"/>
            <a:ext cx="1992312" cy="2214563"/>
          </a:xfrm>
          <a:prstGeom prst="rect">
            <a:avLst/>
          </a:prstGeom>
          <a:noFill/>
          <a:ln>
            <a:noFill/>
          </a:ln>
          <a:effectLst/>
          <a:extLst>
            <a:ext uri="{909E8E84-426E-40DD-AFC4-6F175D3DCCD1}">
              <a14:hiddenFill xmlns:a14="http://schemas.microsoft.com/office/drawing/2010/main">
                <a:blipFill dpi="0" rotWithShape="0">
                  <a:blip/>
                  <a:srcRect t="14934" r="59447"/>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l="40231" t="11185"/>
          <a:stretch>
            <a:fillRect/>
          </a:stretch>
        </p:blipFill>
        <p:spPr bwMode="auto">
          <a:xfrm>
            <a:off x="6937375" y="288925"/>
            <a:ext cx="2936875" cy="2312988"/>
          </a:xfrm>
          <a:prstGeom prst="rect">
            <a:avLst/>
          </a:prstGeom>
          <a:noFill/>
          <a:ln>
            <a:noFill/>
          </a:ln>
          <a:effectLst/>
          <a:extLst>
            <a:ext uri="{909E8E84-426E-40DD-AFC4-6F175D3DCCD1}">
              <a14:hiddenFill xmlns:a14="http://schemas.microsoft.com/office/drawing/2010/main">
                <a:blipFill dpi="0" rotWithShape="0">
                  <a:blip/>
                  <a:srcRect l="40231" t="11185"/>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364" name="Rectangle 4"/>
          <p:cNvSpPr>
            <a:spLocks noChangeArrowheads="1"/>
          </p:cNvSpPr>
          <p:nvPr/>
        </p:nvSpPr>
        <p:spPr bwMode="auto">
          <a:xfrm>
            <a:off x="8186738" y="2819400"/>
            <a:ext cx="1603375" cy="1760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algn="r">
              <a:lnSpc>
                <a:spcPct val="100000"/>
              </a:lnSpc>
              <a:buClrTx/>
              <a:buFontTx/>
              <a:buNone/>
            </a:pPr>
            <a:r>
              <a:rPr lang="en-US" altLang="en-US" sz="1500" b="1" i="1">
                <a:solidFill>
                  <a:srgbClr val="2F4F4F"/>
                </a:solidFill>
                <a:latin typeface="Trebuchet MS" panose="020B0603020202020204" pitchFamily="34" charset="0"/>
                <a:cs typeface="Geneva" charset="0"/>
              </a:rPr>
              <a:t>Microservices Distributed Database</a:t>
            </a:r>
          </a:p>
          <a:p>
            <a:pPr algn="ctr">
              <a:lnSpc>
                <a:spcPct val="100000"/>
              </a:lnSpc>
              <a:buClrTx/>
              <a:buFontTx/>
              <a:buNone/>
            </a:pPr>
            <a:endParaRPr lang="en-US" altLang="en-US" sz="1500" b="1" i="1">
              <a:solidFill>
                <a:srgbClr val="2F4F4F"/>
              </a:solidFill>
              <a:latin typeface="Trebuchet MS" panose="020B0603020202020204" pitchFamily="34" charset="0"/>
              <a:cs typeface="Geneva" charset="0"/>
            </a:endParaRPr>
          </a:p>
          <a:p>
            <a:pPr algn="ctr">
              <a:lnSpc>
                <a:spcPct val="100000"/>
              </a:lnSpc>
              <a:buClrTx/>
              <a:buFontTx/>
              <a:buNone/>
            </a:pPr>
            <a:endParaRPr lang="en-US" altLang="en-US" sz="1500" b="1" i="1">
              <a:solidFill>
                <a:srgbClr val="1F65B0"/>
              </a:solidFill>
              <a:latin typeface="Trebuchet MS" panose="020B0603020202020204" pitchFamily="34" charset="0"/>
              <a:cs typeface="Geneva" charset="0"/>
            </a:endParaRPr>
          </a:p>
          <a:p>
            <a:pPr algn="ctr">
              <a:lnSpc>
                <a:spcPct val="100000"/>
              </a:lnSpc>
              <a:buClrTx/>
              <a:buFontTx/>
              <a:buNone/>
            </a:pPr>
            <a:endParaRPr lang="en-US" altLang="en-US" sz="1500" b="1" i="1">
              <a:solidFill>
                <a:srgbClr val="1F65B0"/>
              </a:solidFill>
              <a:latin typeface="Trebuchet MS" panose="020B0603020202020204" pitchFamily="34" charset="0"/>
              <a:cs typeface="Geneva" charset="0"/>
            </a:endParaRPr>
          </a:p>
          <a:p>
            <a:pPr marL="180975">
              <a:lnSpc>
                <a:spcPct val="100000"/>
              </a:lnSpc>
              <a:buClrTx/>
              <a:buFontTx/>
              <a:buNone/>
            </a:pPr>
            <a:r>
              <a:rPr lang="en-US" altLang="en-US" sz="1500" b="1" i="1">
                <a:solidFill>
                  <a:srgbClr val="2F4F4F"/>
                </a:solidFill>
                <a:latin typeface="Trebuchet MS" panose="020B0603020202020204" pitchFamily="34" charset="0"/>
                <a:cs typeface="Geneva" charset="0"/>
              </a:rPr>
              <a:t>Monolithic</a:t>
            </a:r>
          </a:p>
          <a:p>
            <a:pPr marL="180975">
              <a:lnSpc>
                <a:spcPct val="100000"/>
              </a:lnSpc>
              <a:buClrTx/>
              <a:buFontTx/>
              <a:buNone/>
            </a:pPr>
            <a:r>
              <a:rPr lang="en-US" altLang="en-US" sz="1500" b="1" i="1">
                <a:solidFill>
                  <a:srgbClr val="2F4F4F"/>
                </a:solidFill>
                <a:latin typeface="Trebuchet MS" panose="020B0603020202020204" pitchFamily="34" charset="0"/>
                <a:cs typeface="Geneva" charset="0"/>
              </a:rPr>
              <a:t>Database</a:t>
            </a:r>
          </a:p>
        </p:txBody>
      </p:sp>
      <p:sp>
        <p:nvSpPr>
          <p:cNvPr id="15365" name="Text Box 5"/>
          <p:cNvSpPr txBox="1">
            <a:spLocks noChangeArrowheads="1"/>
          </p:cNvSpPr>
          <p:nvPr/>
        </p:nvSpPr>
        <p:spPr bwMode="auto">
          <a:xfrm>
            <a:off x="420688" y="47625"/>
            <a:ext cx="9209087"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WenQuanYi Zen Hei Sharp" charset="0"/>
              </a:defRPr>
            </a:lvl9pPr>
          </a:lstStyle>
          <a:p>
            <a:pPr hangingPunct="1">
              <a:lnSpc>
                <a:spcPct val="100000"/>
              </a:lnSpc>
              <a:buClrTx/>
              <a:buFontTx/>
              <a:buNone/>
            </a:pPr>
            <a:r>
              <a:rPr lang="en-US" altLang="en-US" sz="2600" b="1">
                <a:solidFill>
                  <a:srgbClr val="2F4F4F"/>
                </a:solidFill>
                <a:latin typeface="Trebuchet MS" panose="020B0603020202020204" pitchFamily="34" charset="0"/>
                <a:cs typeface="Geneva" charset="0"/>
              </a:rPr>
              <a:t>Fragmentation of business requirement</a:t>
            </a:r>
          </a:p>
        </p:txBody>
      </p:sp>
      <p:sp>
        <p:nvSpPr>
          <p:cNvPr id="15366" name="WordArt 6"/>
          <p:cNvSpPr>
            <a:spLocks noChangeArrowheads="1" noChangeShapeType="1" noTextEdit="1"/>
          </p:cNvSpPr>
          <p:nvPr/>
        </p:nvSpPr>
        <p:spPr bwMode="auto">
          <a:xfrm>
            <a:off x="8643938" y="5332413"/>
            <a:ext cx="1244600" cy="252412"/>
          </a:xfrm>
          <a:prstGeom prst="rect">
            <a:avLst/>
          </a:prstGeom>
        </p:spPr>
        <p:txBody>
          <a:bodyPr wrap="none" fromWordArt="1">
            <a:prstTxWarp prst="textCurveUp">
              <a:avLst>
                <a:gd name="adj" fmla="val 23222"/>
              </a:avLst>
            </a:prstTxWarp>
          </a:bodyPr>
          <a:lstStyle/>
          <a:p>
            <a:pPr algn="ctr"/>
            <a:r>
              <a:rPr lang="en-US" sz="1990">
                <a:ln w="9360" cap="flat">
                  <a:solidFill>
                    <a:srgbClr val="000000"/>
                  </a:solidFill>
                  <a:miter lim="800000"/>
                  <a:headEnd/>
                  <a:tailEnd/>
                </a:ln>
                <a:blipFill dpi="0" rotWithShape="0">
                  <a:blip r:embed="rId4"/>
                  <a:srcRect/>
                  <a:tile tx="0" ty="0" sx="100000" sy="100000" flip="none" algn="tl"/>
                </a:blipFill>
                <a:effectLst>
                  <a:outerShdw dist="152735" dir="2700000" algn="ctr" rotWithShape="0">
                    <a:srgbClr val="868686"/>
                  </a:outerShdw>
                </a:effectLst>
                <a:latin typeface="Arial Black" panose="020B0A04020102020204" pitchFamily="34" charset="0"/>
              </a:rPr>
              <a:t>Umesh Worlikar</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WenQuanYi Zen Hei Sharp"/>
      </a:majorFont>
      <a:minorFont>
        <a:latin typeface="Arial"/>
        <a:ea typeface=""/>
        <a:cs typeface="WenQuanYi Zen Hei Sharp"/>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WenQuanYi Zen Hei Sharp"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WenQuanYi Zen Hei Sharp"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WenQuanYi Zen Hei Sharp"/>
      </a:majorFont>
      <a:minorFont>
        <a:latin typeface="Arial"/>
        <a:ea typeface=""/>
        <a:cs typeface="WenQuanYi Zen Hei Sharp"/>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WenQuanYi Zen Hei Sharp"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WenQuanYi Zen Hei Sharp"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WenQuanYi Zen Hei Sharp"/>
      </a:majorFont>
      <a:minorFont>
        <a:latin typeface="Arial"/>
        <a:ea typeface=""/>
        <a:cs typeface="WenQuanYi Zen Hei Sharp"/>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WenQuanYi Zen Hei Sharp"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WenQuanYi Zen Hei Sharp"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DejaVu Sans"/>
      </a:majorFont>
      <a:minorFont>
        <a:latin typeface="Arial"/>
        <a:ea typeface=""/>
        <a:cs typeface="DejaVu San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WenQuanYi Zen Hei Sharp"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WenQuanYi Zen Hei Sharp"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DejaVu Sans"/>
      </a:majorFont>
      <a:minorFont>
        <a:latin typeface="Arial"/>
        <a:ea typeface=""/>
        <a:cs typeface="DejaVu San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WenQuanYi Zen Hei Sharp"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WenQuanYi Zen Hei Sharp"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1164</TotalTime>
  <Words>1390</Words>
  <Application>Microsoft Office PowerPoint</Application>
  <PresentationFormat>Custom</PresentationFormat>
  <Paragraphs>267</Paragraphs>
  <Slides>33</Slides>
  <Notes>33</Notes>
  <HiddenSlides>0</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33</vt:i4>
      </vt:variant>
    </vt:vector>
  </HeadingPairs>
  <TitlesOfParts>
    <vt:vector size="51" baseType="lpstr">
      <vt:lpstr>Times New Roman</vt:lpstr>
      <vt:lpstr>Arial</vt:lpstr>
      <vt:lpstr>WenQuanYi Zen Hei Sharp</vt:lpstr>
      <vt:lpstr>DejaVu Sans</vt:lpstr>
      <vt:lpstr>Calibri</vt:lpstr>
      <vt:lpstr>Trebuchet MS</vt:lpstr>
      <vt:lpstr>Geneva</vt:lpstr>
      <vt:lpstr>News Gothic MT</vt:lpstr>
      <vt:lpstr>SimSun</vt:lpstr>
      <vt:lpstr>Wingdings</vt:lpstr>
      <vt:lpstr>+mn-lt</vt:lpstr>
      <vt:lpstr>+mn-ea</vt:lpstr>
      <vt:lpstr>Verdana</vt:lpstr>
      <vt:lpstr>Office Theme</vt:lpstr>
      <vt:lpstr>Office Theme</vt:lpstr>
      <vt:lpstr>Office Theme</vt:lpstr>
      <vt:lpstr>Office Theme</vt:lpstr>
      <vt:lpstr>Office Theme</vt:lpstr>
      <vt:lpstr>Microservices</vt:lpstr>
      <vt:lpstr>PowerPoint Presentation</vt:lpstr>
      <vt:lpstr>What is a Microservices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Microservices Challenges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Microservices</dc:title>
  <dc:creator>user</dc:creator>
  <cp:lastModifiedBy>Windows User</cp:lastModifiedBy>
  <cp:revision>81</cp:revision>
  <cp:lastPrinted>1601-01-01T00:00:00Z</cp:lastPrinted>
  <dcterms:created xsi:type="dcterms:W3CDTF">2019-12-19T07:39:48Z</dcterms:created>
  <dcterms:modified xsi:type="dcterms:W3CDTF">2019-12-27T17:38:05Z</dcterms:modified>
</cp:coreProperties>
</file>